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7" r:id="rId3"/>
  </p:sldMasterIdLst>
  <p:notesMasterIdLst>
    <p:notesMasterId r:id="rId30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9" r:id="rId13"/>
    <p:sldId id="265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9" r:id="rId23"/>
    <p:sldId id="281" r:id="rId24"/>
    <p:sldId id="282" r:id="rId25"/>
    <p:sldId id="266" r:id="rId26"/>
    <p:sldId id="278" r:id="rId27"/>
    <p:sldId id="283" r:id="rId28"/>
    <p:sldId id="268" r:id="rId29"/>
  </p:sldIdLst>
  <p:sldSz cx="24374475" cy="13717588"/>
  <p:notesSz cx="6858000" cy="9144000"/>
  <p:defaultTextStyle>
    <a:defPPr>
      <a:defRPr lang="sr-Latn-RS"/>
    </a:defPPr>
    <a:lvl1pPr marL="0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19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638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957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276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594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9913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8232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551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BA7B9-6098-114E-9804-793356A17378}" v="260" dt="2020-09-25T09:25:45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197" autoAdjust="0"/>
  </p:normalViewPr>
  <p:slideViewPr>
    <p:cSldViewPr>
      <p:cViewPr varScale="1">
        <p:scale>
          <a:sx n="59" d="100"/>
          <a:sy n="59" d="100"/>
        </p:scale>
        <p:origin x="904" y="216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rana Vojković Estatiev" userId="e757164b-083f-401a-b450-9b0a2afda5f1" providerId="ADAL" clId="{CA8BA7B9-6098-114E-9804-793356A17378}"/>
    <pc:docChg chg="undo redo custSel mod addSld delSld modSld sldOrd">
      <pc:chgData name="Vedrana Vojković Estatiev" userId="e757164b-083f-401a-b450-9b0a2afda5f1" providerId="ADAL" clId="{CA8BA7B9-6098-114E-9804-793356A17378}" dt="2020-09-25T14:11:17.808" v="13603" actId="1076"/>
      <pc:docMkLst>
        <pc:docMk/>
      </pc:docMkLst>
      <pc:sldChg chg="addSp delSp modSp mod modClrScheme chgLayout">
        <pc:chgData name="Vedrana Vojković Estatiev" userId="e757164b-083f-401a-b450-9b0a2afda5f1" providerId="ADAL" clId="{CA8BA7B9-6098-114E-9804-793356A17378}" dt="2020-09-24T07:18:43.283" v="1" actId="26606"/>
        <pc:sldMkLst>
          <pc:docMk/>
          <pc:sldMk cId="3805293044" sldId="257"/>
        </pc:sldMkLst>
        <pc:spChg chg="del">
          <ac:chgData name="Vedrana Vojković Estatiev" userId="e757164b-083f-401a-b450-9b0a2afda5f1" providerId="ADAL" clId="{CA8BA7B9-6098-114E-9804-793356A17378}" dt="2020-09-24T07:18:26.706" v="0" actId="700"/>
          <ac:spMkLst>
            <pc:docMk/>
            <pc:sldMk cId="3805293044" sldId="257"/>
            <ac:spMk id="2" creationId="{00000000-0000-0000-0000-000000000000}"/>
          </ac:spMkLst>
        </pc:spChg>
        <pc:spChg chg="del">
          <ac:chgData name="Vedrana Vojković Estatiev" userId="e757164b-083f-401a-b450-9b0a2afda5f1" providerId="ADAL" clId="{CA8BA7B9-6098-114E-9804-793356A17378}" dt="2020-09-24T07:18:26.706" v="0" actId="700"/>
          <ac:spMkLst>
            <pc:docMk/>
            <pc:sldMk cId="3805293044" sldId="257"/>
            <ac:spMk id="3" creationId="{00000000-0000-0000-0000-000000000000}"/>
          </ac:spMkLst>
        </pc:spChg>
        <pc:spChg chg="add mod">
          <ac:chgData name="Vedrana Vojković Estatiev" userId="e757164b-083f-401a-b450-9b0a2afda5f1" providerId="ADAL" clId="{CA8BA7B9-6098-114E-9804-793356A17378}" dt="2020-09-24T07:18:43.283" v="1" actId="26606"/>
          <ac:spMkLst>
            <pc:docMk/>
            <pc:sldMk cId="3805293044" sldId="257"/>
            <ac:spMk id="6" creationId="{16A6454F-E688-4CE7-B61D-29F70F86C51C}"/>
          </ac:spMkLst>
        </pc:spChg>
        <pc:spChg chg="add mod">
          <ac:chgData name="Vedrana Vojković Estatiev" userId="e757164b-083f-401a-b450-9b0a2afda5f1" providerId="ADAL" clId="{CA8BA7B9-6098-114E-9804-793356A17378}" dt="2020-09-24T07:18:43.283" v="1" actId="26606"/>
          <ac:spMkLst>
            <pc:docMk/>
            <pc:sldMk cId="3805293044" sldId="257"/>
            <ac:spMk id="8" creationId="{9F5999E2-17FF-4FD7-B3B5-1E587E1908FB}"/>
          </ac:spMkLst>
        </pc:spChg>
      </pc:sldChg>
      <pc:sldChg chg="addSp delSp modSp add mod modClrScheme chgLayout">
        <pc:chgData name="Vedrana Vojković Estatiev" userId="e757164b-083f-401a-b450-9b0a2afda5f1" providerId="ADAL" clId="{CA8BA7B9-6098-114E-9804-793356A17378}" dt="2020-09-24T07:26:08.562" v="107" actId="1076"/>
        <pc:sldMkLst>
          <pc:docMk/>
          <pc:sldMk cId="242901116" sldId="258"/>
        </pc:sldMkLst>
        <pc:spChg chg="del mod ord">
          <ac:chgData name="Vedrana Vojković Estatiev" userId="e757164b-083f-401a-b450-9b0a2afda5f1" providerId="ADAL" clId="{CA8BA7B9-6098-114E-9804-793356A17378}" dt="2020-09-24T07:20:09.144" v="3" actId="700"/>
          <ac:spMkLst>
            <pc:docMk/>
            <pc:sldMk cId="242901116" sldId="258"/>
            <ac:spMk id="2" creationId="{D238428C-6210-A444-8B45-3B86B66BEEBB}"/>
          </ac:spMkLst>
        </pc:spChg>
        <pc:spChg chg="del mod ord">
          <ac:chgData name="Vedrana Vojković Estatiev" userId="e757164b-083f-401a-b450-9b0a2afda5f1" providerId="ADAL" clId="{CA8BA7B9-6098-114E-9804-793356A17378}" dt="2020-09-24T07:20:09.144" v="3" actId="700"/>
          <ac:spMkLst>
            <pc:docMk/>
            <pc:sldMk cId="242901116" sldId="258"/>
            <ac:spMk id="3" creationId="{5C8ADA6C-E109-7F41-96C9-C1117AA389EB}"/>
          </ac:spMkLst>
        </pc:spChg>
        <pc:spChg chg="add mod ord">
          <ac:chgData name="Vedrana Vojković Estatiev" userId="e757164b-083f-401a-b450-9b0a2afda5f1" providerId="ADAL" clId="{CA8BA7B9-6098-114E-9804-793356A17378}" dt="2020-09-24T07:25:57.618" v="106" actId="114"/>
          <ac:spMkLst>
            <pc:docMk/>
            <pc:sldMk cId="242901116" sldId="258"/>
            <ac:spMk id="4" creationId="{542B42DA-9F78-A44C-814F-B9A4F88C271A}"/>
          </ac:spMkLst>
        </pc:spChg>
        <pc:spChg chg="add mod ord">
          <ac:chgData name="Vedrana Vojković Estatiev" userId="e757164b-083f-401a-b450-9b0a2afda5f1" providerId="ADAL" clId="{CA8BA7B9-6098-114E-9804-793356A17378}" dt="2020-09-24T07:26:08.562" v="107" actId="1076"/>
          <ac:spMkLst>
            <pc:docMk/>
            <pc:sldMk cId="242901116" sldId="258"/>
            <ac:spMk id="5" creationId="{DED16977-2EA1-7B4B-ACA5-88808CA400CC}"/>
          </ac:spMkLst>
        </pc:spChg>
      </pc:sldChg>
      <pc:sldChg chg="addSp delSp modSp add mod modClrScheme chgLayout">
        <pc:chgData name="Vedrana Vojković Estatiev" userId="e757164b-083f-401a-b450-9b0a2afda5f1" providerId="ADAL" clId="{CA8BA7B9-6098-114E-9804-793356A17378}" dt="2020-09-24T07:44:23.802" v="298" actId="9405"/>
        <pc:sldMkLst>
          <pc:docMk/>
          <pc:sldMk cId="2890509911" sldId="259"/>
        </pc:sldMkLst>
        <pc:spChg chg="del mod ord">
          <ac:chgData name="Vedrana Vojković Estatiev" userId="e757164b-083f-401a-b450-9b0a2afda5f1" providerId="ADAL" clId="{CA8BA7B9-6098-114E-9804-793356A17378}" dt="2020-09-24T07:26:40.904" v="109" actId="700"/>
          <ac:spMkLst>
            <pc:docMk/>
            <pc:sldMk cId="2890509911" sldId="259"/>
            <ac:spMk id="2" creationId="{3F6BC350-27FA-8841-8A17-4A5371F679F2}"/>
          </ac:spMkLst>
        </pc:spChg>
        <pc:spChg chg="del mod ord">
          <ac:chgData name="Vedrana Vojković Estatiev" userId="e757164b-083f-401a-b450-9b0a2afda5f1" providerId="ADAL" clId="{CA8BA7B9-6098-114E-9804-793356A17378}" dt="2020-09-24T07:26:40.904" v="109" actId="700"/>
          <ac:spMkLst>
            <pc:docMk/>
            <pc:sldMk cId="2890509911" sldId="259"/>
            <ac:spMk id="3" creationId="{1B1F013E-01EA-C842-8E11-D63444F5CDEB}"/>
          </ac:spMkLst>
        </pc:spChg>
        <pc:spChg chg="add mod ord">
          <ac:chgData name="Vedrana Vojković Estatiev" userId="e757164b-083f-401a-b450-9b0a2afda5f1" providerId="ADAL" clId="{CA8BA7B9-6098-114E-9804-793356A17378}" dt="2020-09-24T07:39:53.113" v="276" actId="1076"/>
          <ac:spMkLst>
            <pc:docMk/>
            <pc:sldMk cId="2890509911" sldId="259"/>
            <ac:spMk id="4" creationId="{1F594AD9-793F-1B46-8FB6-476BD3C3BCA7}"/>
          </ac:spMkLst>
        </pc:spChg>
        <pc:spChg chg="add del mod ord">
          <ac:chgData name="Vedrana Vojković Estatiev" userId="e757164b-083f-401a-b450-9b0a2afda5f1" providerId="ADAL" clId="{CA8BA7B9-6098-114E-9804-793356A17378}" dt="2020-09-24T07:36:28.518" v="129" actId="931"/>
          <ac:spMkLst>
            <pc:docMk/>
            <pc:sldMk cId="2890509911" sldId="259"/>
            <ac:spMk id="5" creationId="{D8D371EB-7D3C-CD4F-8955-044A36828C0F}"/>
          </ac:spMkLst>
        </pc:spChg>
        <pc:spChg chg="add mod">
          <ac:chgData name="Vedrana Vojković Estatiev" userId="e757164b-083f-401a-b450-9b0a2afda5f1" providerId="ADAL" clId="{CA8BA7B9-6098-114E-9804-793356A17378}" dt="2020-09-24T07:44:01.784" v="296" actId="1076"/>
          <ac:spMkLst>
            <pc:docMk/>
            <pc:sldMk cId="2890509911" sldId="259"/>
            <ac:spMk id="8" creationId="{8D5D0460-4A16-BC4B-8B89-46DA1D609B45}"/>
          </ac:spMkLst>
        </pc:spChg>
        <pc:picChg chg="add mod">
          <ac:chgData name="Vedrana Vojković Estatiev" userId="e757164b-083f-401a-b450-9b0a2afda5f1" providerId="ADAL" clId="{CA8BA7B9-6098-114E-9804-793356A17378}" dt="2020-09-24T07:40:25.322" v="280" actId="1076"/>
          <ac:picMkLst>
            <pc:docMk/>
            <pc:sldMk cId="2890509911" sldId="259"/>
            <ac:picMk id="7" creationId="{B04AF6DE-5EA0-5D4F-B49C-110F725C6364}"/>
          </ac:picMkLst>
        </pc:picChg>
        <pc:inkChg chg="add del">
          <ac:chgData name="Vedrana Vojković Estatiev" userId="e757164b-083f-401a-b450-9b0a2afda5f1" providerId="ADAL" clId="{CA8BA7B9-6098-114E-9804-793356A17378}" dt="2020-09-24T07:44:23.802" v="298" actId="9405"/>
          <ac:inkMkLst>
            <pc:docMk/>
            <pc:sldMk cId="2890509911" sldId="259"/>
            <ac:inkMk id="9" creationId="{A9228D79-C009-3840-9967-81D531556901}"/>
          </ac:inkMkLst>
        </pc:inkChg>
      </pc:sldChg>
      <pc:sldChg chg="addSp delSp modSp add del mod">
        <pc:chgData name="Vedrana Vojković Estatiev" userId="e757164b-083f-401a-b450-9b0a2afda5f1" providerId="ADAL" clId="{CA8BA7B9-6098-114E-9804-793356A17378}" dt="2020-09-24T07:48:27.237" v="408" actId="2696"/>
        <pc:sldMkLst>
          <pc:docMk/>
          <pc:sldMk cId="1911402425" sldId="260"/>
        </pc:sldMkLst>
        <pc:spChg chg="add mod">
          <ac:chgData name="Vedrana Vojković Estatiev" userId="e757164b-083f-401a-b450-9b0a2afda5f1" providerId="ADAL" clId="{CA8BA7B9-6098-114E-9804-793356A17378}" dt="2020-09-24T07:47:54.034" v="407" actId="478"/>
          <ac:spMkLst>
            <pc:docMk/>
            <pc:sldMk cId="1911402425" sldId="260"/>
            <ac:spMk id="3" creationId="{E2538EDF-0A6A-1641-9484-62D01BD5A98D}"/>
          </ac:spMkLst>
        </pc:spChg>
        <pc:spChg chg="mod">
          <ac:chgData name="Vedrana Vojković Estatiev" userId="e757164b-083f-401a-b450-9b0a2afda5f1" providerId="ADAL" clId="{CA8BA7B9-6098-114E-9804-793356A17378}" dt="2020-09-24T07:47:51.438" v="406" actId="20577"/>
          <ac:spMkLst>
            <pc:docMk/>
            <pc:sldMk cId="1911402425" sldId="260"/>
            <ac:spMk id="4" creationId="{1F594AD9-793F-1B46-8FB6-476BD3C3BCA7}"/>
          </ac:spMkLst>
        </pc:spChg>
        <pc:picChg chg="del">
          <ac:chgData name="Vedrana Vojković Estatiev" userId="e757164b-083f-401a-b450-9b0a2afda5f1" providerId="ADAL" clId="{CA8BA7B9-6098-114E-9804-793356A17378}" dt="2020-09-24T07:47:54.034" v="407" actId="478"/>
          <ac:picMkLst>
            <pc:docMk/>
            <pc:sldMk cId="1911402425" sldId="260"/>
            <ac:picMk id="7" creationId="{B04AF6DE-5EA0-5D4F-B49C-110F725C6364}"/>
          </ac:picMkLst>
        </pc:picChg>
      </pc:sldChg>
      <pc:sldChg chg="modSp add mod">
        <pc:chgData name="Vedrana Vojković Estatiev" userId="e757164b-083f-401a-b450-9b0a2afda5f1" providerId="ADAL" clId="{CA8BA7B9-6098-114E-9804-793356A17378}" dt="2020-09-24T08:08:33.356" v="855" actId="255"/>
        <pc:sldMkLst>
          <pc:docMk/>
          <pc:sldMk cId="2414427114" sldId="260"/>
        </pc:sldMkLst>
        <pc:spChg chg="mod">
          <ac:chgData name="Vedrana Vojković Estatiev" userId="e757164b-083f-401a-b450-9b0a2afda5f1" providerId="ADAL" clId="{CA8BA7B9-6098-114E-9804-793356A17378}" dt="2020-09-24T08:08:33.356" v="855" actId="255"/>
          <ac:spMkLst>
            <pc:docMk/>
            <pc:sldMk cId="2414427114" sldId="260"/>
            <ac:spMk id="2" creationId="{4CC0B59E-BD13-1D42-A9D1-BDCBB26AE100}"/>
          </ac:spMkLst>
        </pc:spChg>
        <pc:spChg chg="mod">
          <ac:chgData name="Vedrana Vojković Estatiev" userId="e757164b-083f-401a-b450-9b0a2afda5f1" providerId="ADAL" clId="{CA8BA7B9-6098-114E-9804-793356A17378}" dt="2020-09-24T07:59:24.380" v="853" actId="20577"/>
          <ac:spMkLst>
            <pc:docMk/>
            <pc:sldMk cId="2414427114" sldId="260"/>
            <ac:spMk id="3" creationId="{34AE158B-D879-474A-A753-1BEB6A22BE57}"/>
          </ac:spMkLst>
        </pc:spChg>
      </pc:sldChg>
      <pc:sldChg chg="addSp delSp modSp add mod modClrScheme chgLayout">
        <pc:chgData name="Vedrana Vojković Estatiev" userId="e757164b-083f-401a-b450-9b0a2afda5f1" providerId="ADAL" clId="{CA8BA7B9-6098-114E-9804-793356A17378}" dt="2020-09-24T11:08:42.944" v="1864" actId="962"/>
        <pc:sldMkLst>
          <pc:docMk/>
          <pc:sldMk cId="1554150951" sldId="261"/>
        </pc:sldMkLst>
        <pc:spChg chg="del mod ord">
          <ac:chgData name="Vedrana Vojković Estatiev" userId="e757164b-083f-401a-b450-9b0a2afda5f1" providerId="ADAL" clId="{CA8BA7B9-6098-114E-9804-793356A17378}" dt="2020-09-24T08:40:29.271" v="856" actId="700"/>
          <ac:spMkLst>
            <pc:docMk/>
            <pc:sldMk cId="1554150951" sldId="261"/>
            <ac:spMk id="2" creationId="{9332D4C0-CF23-F842-A6DB-477D3C589F68}"/>
          </ac:spMkLst>
        </pc:spChg>
        <pc:spChg chg="del mod ord">
          <ac:chgData name="Vedrana Vojković Estatiev" userId="e757164b-083f-401a-b450-9b0a2afda5f1" providerId="ADAL" clId="{CA8BA7B9-6098-114E-9804-793356A17378}" dt="2020-09-24T08:40:29.271" v="856" actId="700"/>
          <ac:spMkLst>
            <pc:docMk/>
            <pc:sldMk cId="1554150951" sldId="261"/>
            <ac:spMk id="3" creationId="{A802A722-DD81-7D49-8E46-89BEFC4ECACB}"/>
          </ac:spMkLst>
        </pc:spChg>
        <pc:spChg chg="add del mod ord">
          <ac:chgData name="Vedrana Vojković Estatiev" userId="e757164b-083f-401a-b450-9b0a2afda5f1" providerId="ADAL" clId="{CA8BA7B9-6098-114E-9804-793356A17378}" dt="2020-09-24T08:54:09.631" v="914" actId="700"/>
          <ac:spMkLst>
            <pc:docMk/>
            <pc:sldMk cId="1554150951" sldId="261"/>
            <ac:spMk id="4" creationId="{1E709CE4-CB2B-0B42-B3F8-22DFB59B573E}"/>
          </ac:spMkLst>
        </pc:spChg>
        <pc:spChg chg="add del mod ord">
          <ac:chgData name="Vedrana Vojković Estatiev" userId="e757164b-083f-401a-b450-9b0a2afda5f1" providerId="ADAL" clId="{CA8BA7B9-6098-114E-9804-793356A17378}" dt="2020-09-24T08:54:09.631" v="914" actId="700"/>
          <ac:spMkLst>
            <pc:docMk/>
            <pc:sldMk cId="1554150951" sldId="261"/>
            <ac:spMk id="5" creationId="{678AD01E-C187-FA41-9176-393F0FC86AB8}"/>
          </ac:spMkLst>
        </pc:spChg>
        <pc:spChg chg="add del mod ord">
          <ac:chgData name="Vedrana Vojković Estatiev" userId="e757164b-083f-401a-b450-9b0a2afda5f1" providerId="ADAL" clId="{CA8BA7B9-6098-114E-9804-793356A17378}" dt="2020-09-24T08:54:09.631" v="914" actId="700"/>
          <ac:spMkLst>
            <pc:docMk/>
            <pc:sldMk cId="1554150951" sldId="261"/>
            <ac:spMk id="6" creationId="{64097861-E538-0440-98A5-BC30E29E7616}"/>
          </ac:spMkLst>
        </pc:spChg>
        <pc:spChg chg="add del mod">
          <ac:chgData name="Vedrana Vojković Estatiev" userId="e757164b-083f-401a-b450-9b0a2afda5f1" providerId="ADAL" clId="{CA8BA7B9-6098-114E-9804-793356A17378}" dt="2020-09-24T08:53:28.238" v="902" actId="478"/>
          <ac:spMkLst>
            <pc:docMk/>
            <pc:sldMk cId="1554150951" sldId="261"/>
            <ac:spMk id="10" creationId="{09054F2D-5111-A747-8EE2-CA27A3FA1710}"/>
          </ac:spMkLst>
        </pc:spChg>
        <pc:spChg chg="add del mod ord">
          <ac:chgData name="Vedrana Vojković Estatiev" userId="e757164b-083f-401a-b450-9b0a2afda5f1" providerId="ADAL" clId="{CA8BA7B9-6098-114E-9804-793356A17378}" dt="2020-09-24T08:53:58.738" v="912" actId="700"/>
          <ac:spMkLst>
            <pc:docMk/>
            <pc:sldMk cId="1554150951" sldId="261"/>
            <ac:spMk id="11" creationId="{0B272B9A-90D5-0443-9206-3027884565BC}"/>
          </ac:spMkLst>
        </pc:spChg>
        <pc:spChg chg="add del mod ord">
          <ac:chgData name="Vedrana Vojković Estatiev" userId="e757164b-083f-401a-b450-9b0a2afda5f1" providerId="ADAL" clId="{CA8BA7B9-6098-114E-9804-793356A17378}" dt="2020-09-24T08:54:17.063" v="915" actId="931"/>
          <ac:spMkLst>
            <pc:docMk/>
            <pc:sldMk cId="1554150951" sldId="261"/>
            <ac:spMk id="12" creationId="{F001FD17-05D4-A045-9FF7-29368A5303CE}"/>
          </ac:spMkLst>
        </pc:spChg>
        <pc:spChg chg="add del mod">
          <ac:chgData name="Vedrana Vojković Estatiev" userId="e757164b-083f-401a-b450-9b0a2afda5f1" providerId="ADAL" clId="{CA8BA7B9-6098-114E-9804-793356A17378}" dt="2020-09-24T08:53:38.737" v="908" actId="26606"/>
          <ac:spMkLst>
            <pc:docMk/>
            <pc:sldMk cId="1554150951" sldId="261"/>
            <ac:spMk id="13" creationId="{BDC78B1E-AF6E-4BA4-91BA-452E63EDB687}"/>
          </ac:spMkLst>
        </pc:spChg>
        <pc:spChg chg="add mod">
          <ac:chgData name="Vedrana Vojković Estatiev" userId="e757164b-083f-401a-b450-9b0a2afda5f1" providerId="ADAL" clId="{CA8BA7B9-6098-114E-9804-793356A17378}" dt="2020-09-24T08:56:46.415" v="960" actId="207"/>
          <ac:spMkLst>
            <pc:docMk/>
            <pc:sldMk cId="1554150951" sldId="261"/>
            <ac:spMk id="16" creationId="{04B5F3E2-4675-F649-8B16-32BEC6AB52E4}"/>
          </ac:spMkLst>
        </pc:spChg>
        <pc:spChg chg="add mod">
          <ac:chgData name="Vedrana Vojković Estatiev" userId="e757164b-083f-401a-b450-9b0a2afda5f1" providerId="ADAL" clId="{CA8BA7B9-6098-114E-9804-793356A17378}" dt="2020-09-24T08:57:55.100" v="1053" actId="122"/>
          <ac:spMkLst>
            <pc:docMk/>
            <pc:sldMk cId="1554150951" sldId="261"/>
            <ac:spMk id="17" creationId="{C0AE2D67-E970-1F44-8F04-74AD0F5F53B7}"/>
          </ac:spMkLst>
        </pc:spChg>
        <pc:spChg chg="add del mod">
          <ac:chgData name="Vedrana Vojković Estatiev" userId="e757164b-083f-401a-b450-9b0a2afda5f1" providerId="ADAL" clId="{CA8BA7B9-6098-114E-9804-793356A17378}" dt="2020-09-24T08:53:28.957" v="903" actId="26606"/>
          <ac:spMkLst>
            <pc:docMk/>
            <pc:sldMk cId="1554150951" sldId="261"/>
            <ac:spMk id="18" creationId="{D8E5FC02-D0DD-4AB0-B5BC-6809CD1F9EAC}"/>
          </ac:spMkLst>
        </pc:spChg>
        <pc:spChg chg="add mod">
          <ac:chgData name="Vedrana Vojković Estatiev" userId="e757164b-083f-401a-b450-9b0a2afda5f1" providerId="ADAL" clId="{CA8BA7B9-6098-114E-9804-793356A17378}" dt="2020-09-24T09:08:04.365" v="1156" actId="20577"/>
          <ac:spMkLst>
            <pc:docMk/>
            <pc:sldMk cId="1554150951" sldId="261"/>
            <ac:spMk id="19" creationId="{BCF3C816-A93C-0943-8643-83DB887A0885}"/>
          </ac:spMkLst>
        </pc:spChg>
        <pc:picChg chg="add del mod">
          <ac:chgData name="Vedrana Vojković Estatiev" userId="e757164b-083f-401a-b450-9b0a2afda5f1" providerId="ADAL" clId="{CA8BA7B9-6098-114E-9804-793356A17378}" dt="2020-09-24T08:53:40.667" v="910" actId="931"/>
          <ac:picMkLst>
            <pc:docMk/>
            <pc:sldMk cId="1554150951" sldId="261"/>
            <ac:picMk id="8" creationId="{52CE8EEC-212E-9A41-B8F0-A0C1FAD7F0AF}"/>
          </ac:picMkLst>
        </pc:picChg>
        <pc:picChg chg="add mod">
          <ac:chgData name="Vedrana Vojković Estatiev" userId="e757164b-083f-401a-b450-9b0a2afda5f1" providerId="ADAL" clId="{CA8BA7B9-6098-114E-9804-793356A17378}" dt="2020-09-24T11:08:42.944" v="1864" actId="962"/>
          <ac:picMkLst>
            <pc:docMk/>
            <pc:sldMk cId="1554150951" sldId="261"/>
            <ac:picMk id="15" creationId="{753252B4-6A30-4846-B679-2FB3FCA94034}"/>
          </ac:picMkLst>
        </pc:picChg>
      </pc:sldChg>
      <pc:sldChg chg="addSp delSp modSp add mod modClrScheme chgLayout">
        <pc:chgData name="Vedrana Vojković Estatiev" userId="e757164b-083f-401a-b450-9b0a2afda5f1" providerId="ADAL" clId="{CA8BA7B9-6098-114E-9804-793356A17378}" dt="2020-09-25T09:20:29.181" v="13571" actId="2710"/>
        <pc:sldMkLst>
          <pc:docMk/>
          <pc:sldMk cId="103187492" sldId="262"/>
        </pc:sldMkLst>
        <pc:spChg chg="del mod ord">
          <ac:chgData name="Vedrana Vojković Estatiev" userId="e757164b-083f-401a-b450-9b0a2afda5f1" providerId="ADAL" clId="{CA8BA7B9-6098-114E-9804-793356A17378}" dt="2020-09-24T09:09:03.677" v="1158" actId="700"/>
          <ac:spMkLst>
            <pc:docMk/>
            <pc:sldMk cId="103187492" sldId="262"/>
            <ac:spMk id="2" creationId="{D20E129C-D60D-AE4D-952B-5E969451C067}"/>
          </ac:spMkLst>
        </pc:spChg>
        <pc:spChg chg="add mod ord">
          <ac:chgData name="Vedrana Vojković Estatiev" userId="e757164b-083f-401a-b450-9b0a2afda5f1" providerId="ADAL" clId="{CA8BA7B9-6098-114E-9804-793356A17378}" dt="2020-09-24T09:09:26.234" v="1182" actId="20577"/>
          <ac:spMkLst>
            <pc:docMk/>
            <pc:sldMk cId="103187492" sldId="262"/>
            <ac:spMk id="3" creationId="{4ABF24DA-4CB9-C744-9DF4-CCEEC05F4DA3}"/>
          </ac:spMkLst>
        </pc:spChg>
        <pc:spChg chg="add mod ord">
          <ac:chgData name="Vedrana Vojković Estatiev" userId="e757164b-083f-401a-b450-9b0a2afda5f1" providerId="ADAL" clId="{CA8BA7B9-6098-114E-9804-793356A17378}" dt="2020-09-25T09:20:29.181" v="13571" actId="2710"/>
          <ac:spMkLst>
            <pc:docMk/>
            <pc:sldMk cId="103187492" sldId="262"/>
            <ac:spMk id="4" creationId="{21620C27-4A0E-3F43-8721-087770E74C35}"/>
          </ac:spMkLst>
        </pc:spChg>
      </pc:sldChg>
      <pc:sldChg chg="modSp add mod">
        <pc:chgData name="Vedrana Vojković Estatiev" userId="e757164b-083f-401a-b450-9b0a2afda5f1" providerId="ADAL" clId="{CA8BA7B9-6098-114E-9804-793356A17378}" dt="2020-09-24T10:47:38.056" v="1655" actId="20577"/>
        <pc:sldMkLst>
          <pc:docMk/>
          <pc:sldMk cId="1953829828" sldId="263"/>
        </pc:sldMkLst>
        <pc:spChg chg="mod">
          <ac:chgData name="Vedrana Vojković Estatiev" userId="e757164b-083f-401a-b450-9b0a2afda5f1" providerId="ADAL" clId="{CA8BA7B9-6098-114E-9804-793356A17378}" dt="2020-09-24T10:43:39.549" v="1608" actId="14100"/>
          <ac:spMkLst>
            <pc:docMk/>
            <pc:sldMk cId="1953829828" sldId="263"/>
            <ac:spMk id="2" creationId="{90D75E05-AFF4-464D-B0E8-3D0CBF26F320}"/>
          </ac:spMkLst>
        </pc:spChg>
        <pc:spChg chg="mod">
          <ac:chgData name="Vedrana Vojković Estatiev" userId="e757164b-083f-401a-b450-9b0a2afda5f1" providerId="ADAL" clId="{CA8BA7B9-6098-114E-9804-793356A17378}" dt="2020-09-24T10:47:38.056" v="1655" actId="20577"/>
          <ac:spMkLst>
            <pc:docMk/>
            <pc:sldMk cId="1953829828" sldId="263"/>
            <ac:spMk id="3" creationId="{BE118FF5-C3A8-6E4C-86F8-1BEE70D3B0E7}"/>
          </ac:spMkLst>
        </pc:spChg>
      </pc:sldChg>
      <pc:sldChg chg="addSp delSp modSp add mod modClrScheme chgLayout">
        <pc:chgData name="Vedrana Vojković Estatiev" userId="e757164b-083f-401a-b450-9b0a2afda5f1" providerId="ADAL" clId="{CA8BA7B9-6098-114E-9804-793356A17378}" dt="2020-09-24T11:10:43.234" v="1881" actId="1076"/>
        <pc:sldMkLst>
          <pc:docMk/>
          <pc:sldMk cId="3183547822" sldId="264"/>
        </pc:sldMkLst>
        <pc:spChg chg="del">
          <ac:chgData name="Vedrana Vojković Estatiev" userId="e757164b-083f-401a-b450-9b0a2afda5f1" providerId="ADAL" clId="{CA8BA7B9-6098-114E-9804-793356A17378}" dt="2020-09-24T11:07:02.810" v="1657" actId="700"/>
          <ac:spMkLst>
            <pc:docMk/>
            <pc:sldMk cId="3183547822" sldId="264"/>
            <ac:spMk id="2" creationId="{F460F3B5-C515-774A-83DA-5FB25F3591DE}"/>
          </ac:spMkLst>
        </pc:spChg>
        <pc:spChg chg="del mod ord">
          <ac:chgData name="Vedrana Vojković Estatiev" userId="e757164b-083f-401a-b450-9b0a2afda5f1" providerId="ADAL" clId="{CA8BA7B9-6098-114E-9804-793356A17378}" dt="2020-09-24T11:07:02.810" v="1657" actId="700"/>
          <ac:spMkLst>
            <pc:docMk/>
            <pc:sldMk cId="3183547822" sldId="264"/>
            <ac:spMk id="3" creationId="{3EB726F9-9E34-A143-9427-106524750EB9}"/>
          </ac:spMkLst>
        </pc:spChg>
        <pc:spChg chg="add del mod ord">
          <ac:chgData name="Vedrana Vojković Estatiev" userId="e757164b-083f-401a-b450-9b0a2afda5f1" providerId="ADAL" clId="{CA8BA7B9-6098-114E-9804-793356A17378}" dt="2020-09-24T11:07:36.471" v="1658" actId="931"/>
          <ac:spMkLst>
            <pc:docMk/>
            <pc:sldMk cId="3183547822" sldId="264"/>
            <ac:spMk id="4" creationId="{64D4D2A0-7751-634C-968B-2573FB6FF768}"/>
          </ac:spMkLst>
        </pc:spChg>
        <pc:spChg chg="add mod">
          <ac:chgData name="Vedrana Vojković Estatiev" userId="e757164b-083f-401a-b450-9b0a2afda5f1" providerId="ADAL" clId="{CA8BA7B9-6098-114E-9804-793356A17378}" dt="2020-09-24T11:10:43.234" v="1881" actId="1076"/>
          <ac:spMkLst>
            <pc:docMk/>
            <pc:sldMk cId="3183547822" sldId="264"/>
            <ac:spMk id="7" creationId="{6385A566-DCB6-0544-874F-3AE9754D7C3F}"/>
          </ac:spMkLst>
        </pc:spChg>
        <pc:picChg chg="add mod">
          <ac:chgData name="Vedrana Vojković Estatiev" userId="e757164b-083f-401a-b450-9b0a2afda5f1" providerId="ADAL" clId="{CA8BA7B9-6098-114E-9804-793356A17378}" dt="2020-09-24T11:10:19.530" v="1877" actId="1076"/>
          <ac:picMkLst>
            <pc:docMk/>
            <pc:sldMk cId="3183547822" sldId="264"/>
            <ac:picMk id="6" creationId="{8B4D7344-1776-3B40-9C61-AC790101BD67}"/>
          </ac:picMkLst>
        </pc:picChg>
      </pc:sldChg>
      <pc:sldChg chg="addSp delSp modSp add mod">
        <pc:chgData name="Vedrana Vojković Estatiev" userId="e757164b-083f-401a-b450-9b0a2afda5f1" providerId="ADAL" clId="{CA8BA7B9-6098-114E-9804-793356A17378}" dt="2020-09-24T14:01:19.795" v="4451" actId="962"/>
        <pc:sldMkLst>
          <pc:docMk/>
          <pc:sldMk cId="2527101129" sldId="265"/>
        </pc:sldMkLst>
        <pc:spChg chg="mod">
          <ac:chgData name="Vedrana Vojković Estatiev" userId="e757164b-083f-401a-b450-9b0a2afda5f1" providerId="ADAL" clId="{CA8BA7B9-6098-114E-9804-793356A17378}" dt="2020-09-24T13:59:52.929" v="4275" actId="20577"/>
          <ac:spMkLst>
            <pc:docMk/>
            <pc:sldMk cId="2527101129" sldId="265"/>
            <ac:spMk id="2" creationId="{B3B99D44-E392-3C4C-90BD-6336DE4E8C74}"/>
          </ac:spMkLst>
        </pc:spChg>
        <pc:spChg chg="del">
          <ac:chgData name="Vedrana Vojković Estatiev" userId="e757164b-083f-401a-b450-9b0a2afda5f1" providerId="ADAL" clId="{CA8BA7B9-6098-114E-9804-793356A17378}" dt="2020-09-24T13:07:17.577" v="2449" actId="931"/>
          <ac:spMkLst>
            <pc:docMk/>
            <pc:sldMk cId="2527101129" sldId="265"/>
            <ac:spMk id="3" creationId="{9F6F869B-FE79-CF49-AA25-51ED456B8867}"/>
          </ac:spMkLst>
        </pc:spChg>
        <pc:spChg chg="add mod">
          <ac:chgData name="Vedrana Vojković Estatiev" userId="e757164b-083f-401a-b450-9b0a2afda5f1" providerId="ADAL" clId="{CA8BA7B9-6098-114E-9804-793356A17378}" dt="2020-09-24T13:47:13.091" v="4145" actId="207"/>
          <ac:spMkLst>
            <pc:docMk/>
            <pc:sldMk cId="2527101129" sldId="265"/>
            <ac:spMk id="6" creationId="{CF9F9276-3896-1644-A962-28B678162BD3}"/>
          </ac:spMkLst>
        </pc:spChg>
        <pc:picChg chg="add mod">
          <ac:chgData name="Vedrana Vojković Estatiev" userId="e757164b-083f-401a-b450-9b0a2afda5f1" providerId="ADAL" clId="{CA8BA7B9-6098-114E-9804-793356A17378}" dt="2020-09-24T14:01:19.795" v="4451" actId="962"/>
          <ac:picMkLst>
            <pc:docMk/>
            <pc:sldMk cId="2527101129" sldId="265"/>
            <ac:picMk id="5" creationId="{D7F2B29E-EEBF-1041-97B4-41960AA281C1}"/>
          </ac:picMkLst>
        </pc:picChg>
      </pc:sldChg>
      <pc:sldChg chg="addSp delSp modSp add mod ord modClrScheme modAnim chgLayout">
        <pc:chgData name="Vedrana Vojković Estatiev" userId="e757164b-083f-401a-b450-9b0a2afda5f1" providerId="ADAL" clId="{CA8BA7B9-6098-114E-9804-793356A17378}" dt="2020-09-25T07:35:22.544" v="10436" actId="2711"/>
        <pc:sldMkLst>
          <pc:docMk/>
          <pc:sldMk cId="3800011070" sldId="266"/>
        </pc:sldMkLst>
        <pc:spChg chg="mod ord">
          <ac:chgData name="Vedrana Vojković Estatiev" userId="e757164b-083f-401a-b450-9b0a2afda5f1" providerId="ADAL" clId="{CA8BA7B9-6098-114E-9804-793356A17378}" dt="2020-09-25T07:35:22.544" v="10436" actId="2711"/>
          <ac:spMkLst>
            <pc:docMk/>
            <pc:sldMk cId="3800011070" sldId="266"/>
            <ac:spMk id="2" creationId="{CD184CDE-720A-DE43-8D52-658B9CAAB05D}"/>
          </ac:spMkLst>
        </pc:spChg>
        <pc:spChg chg="add del mod ord">
          <ac:chgData name="Vedrana Vojković Estatiev" userId="e757164b-083f-401a-b450-9b0a2afda5f1" providerId="ADAL" clId="{CA8BA7B9-6098-114E-9804-793356A17378}" dt="2020-09-25T07:34:30.347" v="10432" actId="700"/>
          <ac:spMkLst>
            <pc:docMk/>
            <pc:sldMk cId="3800011070" sldId="266"/>
            <ac:spMk id="3" creationId="{0BE7C0A0-FE80-E44C-AD04-D83AC48E8CAC}"/>
          </ac:spMkLst>
        </pc:spChg>
        <pc:spChg chg="add mod">
          <ac:chgData name="Vedrana Vojković Estatiev" userId="e757164b-083f-401a-b450-9b0a2afda5f1" providerId="ADAL" clId="{CA8BA7B9-6098-114E-9804-793356A17378}" dt="2020-09-25T07:33:33.062" v="10428" actId="164"/>
          <ac:spMkLst>
            <pc:docMk/>
            <pc:sldMk cId="3800011070" sldId="266"/>
            <ac:spMk id="4" creationId="{C84178A6-4790-5742-A8E0-7A886D809D42}"/>
          </ac:spMkLst>
        </pc:spChg>
        <pc:spChg chg="add mod">
          <ac:chgData name="Vedrana Vojković Estatiev" userId="e757164b-083f-401a-b450-9b0a2afda5f1" providerId="ADAL" clId="{CA8BA7B9-6098-114E-9804-793356A17378}" dt="2020-09-25T07:33:33.062" v="10428" actId="164"/>
          <ac:spMkLst>
            <pc:docMk/>
            <pc:sldMk cId="3800011070" sldId="266"/>
            <ac:spMk id="5" creationId="{EDE19317-17D0-574E-B83D-AA3859CA36D6}"/>
          </ac:spMkLst>
        </pc:spChg>
        <pc:spChg chg="add del mod">
          <ac:chgData name="Vedrana Vojković Estatiev" userId="e757164b-083f-401a-b450-9b0a2afda5f1" providerId="ADAL" clId="{CA8BA7B9-6098-114E-9804-793356A17378}" dt="2020-09-25T07:23:47.175" v="10288"/>
          <ac:spMkLst>
            <pc:docMk/>
            <pc:sldMk cId="3800011070" sldId="266"/>
            <ac:spMk id="6" creationId="{5C0506E0-0E8E-0D42-84EE-EA1DB0B1E95D}"/>
          </ac:spMkLst>
        </pc:spChg>
        <pc:spChg chg="add mod">
          <ac:chgData name="Vedrana Vojković Estatiev" userId="e757164b-083f-401a-b450-9b0a2afda5f1" providerId="ADAL" clId="{CA8BA7B9-6098-114E-9804-793356A17378}" dt="2020-09-25T07:33:44.614" v="10429" actId="164"/>
          <ac:spMkLst>
            <pc:docMk/>
            <pc:sldMk cId="3800011070" sldId="266"/>
            <ac:spMk id="7" creationId="{AEE14E06-BB29-0542-8AE2-8A642BE9F63C}"/>
          </ac:spMkLst>
        </pc:spChg>
        <pc:spChg chg="add mod">
          <ac:chgData name="Vedrana Vojković Estatiev" userId="e757164b-083f-401a-b450-9b0a2afda5f1" providerId="ADAL" clId="{CA8BA7B9-6098-114E-9804-793356A17378}" dt="2020-09-25T07:33:44.614" v="10429" actId="164"/>
          <ac:spMkLst>
            <pc:docMk/>
            <pc:sldMk cId="3800011070" sldId="266"/>
            <ac:spMk id="8" creationId="{BABBDBE2-5520-EF45-9D3D-6441032997B3}"/>
          </ac:spMkLst>
        </pc:spChg>
        <pc:spChg chg="add mod ord">
          <ac:chgData name="Vedrana Vojković Estatiev" userId="e757164b-083f-401a-b450-9b0a2afda5f1" providerId="ADAL" clId="{CA8BA7B9-6098-114E-9804-793356A17378}" dt="2020-09-25T07:34:30.347" v="10432" actId="700"/>
          <ac:spMkLst>
            <pc:docMk/>
            <pc:sldMk cId="3800011070" sldId="266"/>
            <ac:spMk id="11" creationId="{B4B2D20A-A9A7-EE4B-A7A8-BBFCEA5E154F}"/>
          </ac:spMkLst>
        </pc:spChg>
        <pc:grpChg chg="add mod">
          <ac:chgData name="Vedrana Vojković Estatiev" userId="e757164b-083f-401a-b450-9b0a2afda5f1" providerId="ADAL" clId="{CA8BA7B9-6098-114E-9804-793356A17378}" dt="2020-09-25T07:33:33.062" v="10428" actId="164"/>
          <ac:grpSpMkLst>
            <pc:docMk/>
            <pc:sldMk cId="3800011070" sldId="266"/>
            <ac:grpSpMk id="9" creationId="{6776E709-0DC4-944B-AF28-1D8AAD300DE1}"/>
          </ac:grpSpMkLst>
        </pc:grpChg>
        <pc:grpChg chg="add mod">
          <ac:chgData name="Vedrana Vojković Estatiev" userId="e757164b-083f-401a-b450-9b0a2afda5f1" providerId="ADAL" clId="{CA8BA7B9-6098-114E-9804-793356A17378}" dt="2020-09-25T07:33:44.614" v="10429" actId="164"/>
          <ac:grpSpMkLst>
            <pc:docMk/>
            <pc:sldMk cId="3800011070" sldId="266"/>
            <ac:grpSpMk id="10" creationId="{40F62A38-95B9-4A46-84BF-4717C7A72781}"/>
          </ac:grpSpMkLst>
        </pc:grpChg>
      </pc:sldChg>
      <pc:sldChg chg="addSp delSp modSp add mod">
        <pc:chgData name="Vedrana Vojković Estatiev" userId="e757164b-083f-401a-b450-9b0a2afda5f1" providerId="ADAL" clId="{CA8BA7B9-6098-114E-9804-793356A17378}" dt="2020-09-24T12:47:28.175" v="2437" actId="1076"/>
        <pc:sldMkLst>
          <pc:docMk/>
          <pc:sldMk cId="1223521545" sldId="267"/>
        </pc:sldMkLst>
        <pc:spChg chg="mod">
          <ac:chgData name="Vedrana Vojković Estatiev" userId="e757164b-083f-401a-b450-9b0a2afda5f1" providerId="ADAL" clId="{CA8BA7B9-6098-114E-9804-793356A17378}" dt="2020-09-24T12:13:08.150" v="2434" actId="255"/>
          <ac:spMkLst>
            <pc:docMk/>
            <pc:sldMk cId="1223521545" sldId="267"/>
            <ac:spMk id="2" creationId="{5751E5EB-2683-394E-8D86-30F7CA08D4BD}"/>
          </ac:spMkLst>
        </pc:spChg>
        <pc:spChg chg="del">
          <ac:chgData name="Vedrana Vojković Estatiev" userId="e757164b-083f-401a-b450-9b0a2afda5f1" providerId="ADAL" clId="{CA8BA7B9-6098-114E-9804-793356A17378}" dt="2020-09-24T12:06:41.876" v="1989" actId="931"/>
          <ac:spMkLst>
            <pc:docMk/>
            <pc:sldMk cId="1223521545" sldId="267"/>
            <ac:spMk id="3" creationId="{78234C3D-D17C-F24F-B974-D8D5CC8A87AC}"/>
          </ac:spMkLst>
        </pc:spChg>
        <pc:spChg chg="add mod">
          <ac:chgData name="Vedrana Vojković Estatiev" userId="e757164b-083f-401a-b450-9b0a2afda5f1" providerId="ADAL" clId="{CA8BA7B9-6098-114E-9804-793356A17378}" dt="2020-09-24T12:11:45.113" v="2350" actId="207"/>
          <ac:spMkLst>
            <pc:docMk/>
            <pc:sldMk cId="1223521545" sldId="267"/>
            <ac:spMk id="6" creationId="{BC12982C-B121-2D45-B6AA-2553CE28227B}"/>
          </ac:spMkLst>
        </pc:spChg>
        <pc:picChg chg="add mod">
          <ac:chgData name="Vedrana Vojković Estatiev" userId="e757164b-083f-401a-b450-9b0a2afda5f1" providerId="ADAL" clId="{CA8BA7B9-6098-114E-9804-793356A17378}" dt="2020-09-24T12:47:28.175" v="2437" actId="1076"/>
          <ac:picMkLst>
            <pc:docMk/>
            <pc:sldMk cId="1223521545" sldId="267"/>
            <ac:picMk id="5" creationId="{3F385B9D-ADC1-9440-A441-1299B2BEDAC3}"/>
          </ac:picMkLst>
        </pc:picChg>
      </pc:sldChg>
      <pc:sldChg chg="modSp add mod">
        <pc:chgData name="Vedrana Vojković Estatiev" userId="e757164b-083f-401a-b450-9b0a2afda5f1" providerId="ADAL" clId="{CA8BA7B9-6098-114E-9804-793356A17378}" dt="2020-09-24T19:54:24.835" v="9989" actId="20577"/>
        <pc:sldMkLst>
          <pc:docMk/>
          <pc:sldMk cId="2859667216" sldId="268"/>
        </pc:sldMkLst>
        <pc:spChg chg="mod">
          <ac:chgData name="Vedrana Vojković Estatiev" userId="e757164b-083f-401a-b450-9b0a2afda5f1" providerId="ADAL" clId="{CA8BA7B9-6098-114E-9804-793356A17378}" dt="2020-09-24T13:06:04.775" v="2446" actId="20577"/>
          <ac:spMkLst>
            <pc:docMk/>
            <pc:sldMk cId="2859667216" sldId="268"/>
            <ac:spMk id="2" creationId="{441E0709-2856-2C48-8D05-4EB709B3E60F}"/>
          </ac:spMkLst>
        </pc:spChg>
        <pc:spChg chg="mod">
          <ac:chgData name="Vedrana Vojković Estatiev" userId="e757164b-083f-401a-b450-9b0a2afda5f1" providerId="ADAL" clId="{CA8BA7B9-6098-114E-9804-793356A17378}" dt="2020-09-24T19:54:24.835" v="9989" actId="20577"/>
          <ac:spMkLst>
            <pc:docMk/>
            <pc:sldMk cId="2859667216" sldId="268"/>
            <ac:spMk id="3" creationId="{CC470653-E24E-CB4B-9F52-0AA482620D41}"/>
          </ac:spMkLst>
        </pc:spChg>
      </pc:sldChg>
      <pc:sldChg chg="addSp delSp modSp add mod">
        <pc:chgData name="Vedrana Vojković Estatiev" userId="e757164b-083f-401a-b450-9b0a2afda5f1" providerId="ADAL" clId="{CA8BA7B9-6098-114E-9804-793356A17378}" dt="2020-09-24T18:52:38.432" v="7689" actId="962"/>
        <pc:sldMkLst>
          <pc:docMk/>
          <pc:sldMk cId="4214615936" sldId="269"/>
        </pc:sldMkLst>
        <pc:spChg chg="mod">
          <ac:chgData name="Vedrana Vojković Estatiev" userId="e757164b-083f-401a-b450-9b0a2afda5f1" providerId="ADAL" clId="{CA8BA7B9-6098-114E-9804-793356A17378}" dt="2020-09-24T13:24:47.050" v="3941" actId="255"/>
          <ac:spMkLst>
            <pc:docMk/>
            <pc:sldMk cId="4214615936" sldId="269"/>
            <ac:spMk id="2" creationId="{322C33AB-6567-A84C-BD44-D09CAE3B9F4E}"/>
          </ac:spMkLst>
        </pc:spChg>
        <pc:spChg chg="del">
          <ac:chgData name="Vedrana Vojković Estatiev" userId="e757164b-083f-401a-b450-9b0a2afda5f1" providerId="ADAL" clId="{CA8BA7B9-6098-114E-9804-793356A17378}" dt="2020-09-24T13:16:14.127" v="2871" actId="931"/>
          <ac:spMkLst>
            <pc:docMk/>
            <pc:sldMk cId="4214615936" sldId="269"/>
            <ac:spMk id="3" creationId="{AE81BCC4-4266-5340-A286-17EA1F39C02E}"/>
          </ac:spMkLst>
        </pc:spChg>
        <pc:spChg chg="add mod">
          <ac:chgData name="Vedrana Vojković Estatiev" userId="e757164b-083f-401a-b450-9b0a2afda5f1" providerId="ADAL" clId="{CA8BA7B9-6098-114E-9804-793356A17378}" dt="2020-09-24T13:23:01.397" v="3901" actId="255"/>
          <ac:spMkLst>
            <pc:docMk/>
            <pc:sldMk cId="4214615936" sldId="269"/>
            <ac:spMk id="13" creationId="{7ECDF828-D8DC-E24D-9961-B8D0A8947DAD}"/>
          </ac:spMkLst>
        </pc:spChg>
        <pc:spChg chg="add mod">
          <ac:chgData name="Vedrana Vojković Estatiev" userId="e757164b-083f-401a-b450-9b0a2afda5f1" providerId="ADAL" clId="{CA8BA7B9-6098-114E-9804-793356A17378}" dt="2020-09-24T13:30:24.801" v="4038" actId="1076"/>
          <ac:spMkLst>
            <pc:docMk/>
            <pc:sldMk cId="4214615936" sldId="269"/>
            <ac:spMk id="14" creationId="{8E44CD49-3D9B-AB44-84DA-817815EB25E7}"/>
          </ac:spMkLst>
        </pc:spChg>
        <pc:picChg chg="add mod">
          <ac:chgData name="Vedrana Vojković Estatiev" userId="e757164b-083f-401a-b450-9b0a2afda5f1" providerId="ADAL" clId="{CA8BA7B9-6098-114E-9804-793356A17378}" dt="2020-09-24T18:52:38.432" v="7689" actId="962"/>
          <ac:picMkLst>
            <pc:docMk/>
            <pc:sldMk cId="4214615936" sldId="269"/>
            <ac:picMk id="5" creationId="{7D367101-2DB9-7640-8AE5-86B8B50FE894}"/>
          </ac:picMkLst>
        </pc:picChg>
        <pc:inkChg chg="add del">
          <ac:chgData name="Vedrana Vojković Estatiev" userId="e757164b-083f-401a-b450-9b0a2afda5f1" providerId="ADAL" clId="{CA8BA7B9-6098-114E-9804-793356A17378}" dt="2020-09-24T13:21:34.565" v="3871" actId="9405"/>
          <ac:inkMkLst>
            <pc:docMk/>
            <pc:sldMk cId="4214615936" sldId="269"/>
            <ac:inkMk id="6" creationId="{F948E7FD-7B54-6747-831F-D9C0280B2378}"/>
          </ac:inkMkLst>
        </pc:inkChg>
        <pc:inkChg chg="add del">
          <ac:chgData name="Vedrana Vojković Estatiev" userId="e757164b-083f-401a-b450-9b0a2afda5f1" providerId="ADAL" clId="{CA8BA7B9-6098-114E-9804-793356A17378}" dt="2020-09-24T13:21:43.542" v="3873" actId="9405"/>
          <ac:inkMkLst>
            <pc:docMk/>
            <pc:sldMk cId="4214615936" sldId="269"/>
            <ac:inkMk id="7" creationId="{F161796E-49AD-364D-85D5-F72E188835AA}"/>
          </ac:inkMkLst>
        </pc:inkChg>
        <pc:inkChg chg="add">
          <ac:chgData name="Vedrana Vojković Estatiev" userId="e757164b-083f-401a-b450-9b0a2afda5f1" providerId="ADAL" clId="{CA8BA7B9-6098-114E-9804-793356A17378}" dt="2020-09-24T13:21:53.362" v="3874" actId="9405"/>
          <ac:inkMkLst>
            <pc:docMk/>
            <pc:sldMk cId="4214615936" sldId="269"/>
            <ac:inkMk id="8" creationId="{ABBA2474-B037-9C4E-BB46-121BE6E998E9}"/>
          </ac:inkMkLst>
        </pc:inkChg>
        <pc:inkChg chg="add">
          <ac:chgData name="Vedrana Vojković Estatiev" userId="e757164b-083f-401a-b450-9b0a2afda5f1" providerId="ADAL" clId="{CA8BA7B9-6098-114E-9804-793356A17378}" dt="2020-09-24T13:21:58.020" v="3875" actId="9405"/>
          <ac:inkMkLst>
            <pc:docMk/>
            <pc:sldMk cId="4214615936" sldId="269"/>
            <ac:inkMk id="9" creationId="{9C4D70EA-9182-484E-8265-75F4F534550E}"/>
          </ac:inkMkLst>
        </pc:inkChg>
        <pc:inkChg chg="add del">
          <ac:chgData name="Vedrana Vojković Estatiev" userId="e757164b-083f-401a-b450-9b0a2afda5f1" providerId="ADAL" clId="{CA8BA7B9-6098-114E-9804-793356A17378}" dt="2020-09-24T13:22:07.133" v="3881" actId="9405"/>
          <ac:inkMkLst>
            <pc:docMk/>
            <pc:sldMk cId="4214615936" sldId="269"/>
            <ac:inkMk id="10" creationId="{F54F1ED2-101D-4A43-8CEB-942BC78AFF3E}"/>
          </ac:inkMkLst>
        </pc:inkChg>
        <pc:inkChg chg="add del">
          <ac:chgData name="Vedrana Vojković Estatiev" userId="e757164b-083f-401a-b450-9b0a2afda5f1" providerId="ADAL" clId="{CA8BA7B9-6098-114E-9804-793356A17378}" dt="2020-09-24T13:22:06.582" v="3880" actId="9405"/>
          <ac:inkMkLst>
            <pc:docMk/>
            <pc:sldMk cId="4214615936" sldId="269"/>
            <ac:inkMk id="11" creationId="{910A0A49-ED18-FB4B-A13F-2FD84535214C}"/>
          </ac:inkMkLst>
        </pc:inkChg>
        <pc:inkChg chg="add del">
          <ac:chgData name="Vedrana Vojković Estatiev" userId="e757164b-083f-401a-b450-9b0a2afda5f1" providerId="ADAL" clId="{CA8BA7B9-6098-114E-9804-793356A17378}" dt="2020-09-24T13:22:06.132" v="3879" actId="9405"/>
          <ac:inkMkLst>
            <pc:docMk/>
            <pc:sldMk cId="4214615936" sldId="269"/>
            <ac:inkMk id="12" creationId="{C886C33C-872B-3840-BA49-B2FAAA50042C}"/>
          </ac:inkMkLst>
        </pc:inkChg>
      </pc:sldChg>
      <pc:sldChg chg="addSp delSp modSp add del mod">
        <pc:chgData name="Vedrana Vojković Estatiev" userId="e757164b-083f-401a-b450-9b0a2afda5f1" providerId="ADAL" clId="{CA8BA7B9-6098-114E-9804-793356A17378}" dt="2020-09-24T13:46:05.901" v="4121" actId="2696"/>
        <pc:sldMkLst>
          <pc:docMk/>
          <pc:sldMk cId="797104878" sldId="270"/>
        </pc:sldMkLst>
        <pc:spChg chg="mod">
          <ac:chgData name="Vedrana Vojković Estatiev" userId="e757164b-083f-401a-b450-9b0a2afda5f1" providerId="ADAL" clId="{CA8BA7B9-6098-114E-9804-793356A17378}" dt="2020-09-24T13:32:10.668" v="4103" actId="20577"/>
          <ac:spMkLst>
            <pc:docMk/>
            <pc:sldMk cId="797104878" sldId="270"/>
            <ac:spMk id="2" creationId="{7058FD0B-E27D-A047-A5DF-2AB1E7471453}"/>
          </ac:spMkLst>
        </pc:spChg>
        <pc:spChg chg="add del">
          <ac:chgData name="Vedrana Vojković Estatiev" userId="e757164b-083f-401a-b450-9b0a2afda5f1" providerId="ADAL" clId="{CA8BA7B9-6098-114E-9804-793356A17378}" dt="2020-09-24T13:33:30.582" v="4114" actId="3680"/>
          <ac:spMkLst>
            <pc:docMk/>
            <pc:sldMk cId="797104878" sldId="270"/>
            <ac:spMk id="3" creationId="{6714E606-1DC3-2347-84FC-3E8485AE4395}"/>
          </ac:spMkLst>
        </pc:spChg>
        <pc:spChg chg="add del mod">
          <ac:chgData name="Vedrana Vojković Estatiev" userId="e757164b-083f-401a-b450-9b0a2afda5f1" providerId="ADAL" clId="{CA8BA7B9-6098-114E-9804-793356A17378}" dt="2020-09-24T13:33:22.187" v="4113"/>
          <ac:spMkLst>
            <pc:docMk/>
            <pc:sldMk cId="797104878" sldId="270"/>
            <ac:spMk id="5" creationId="{11360B78-05AA-3144-A5E1-559A016FB3CD}"/>
          </ac:spMkLst>
        </pc:spChg>
        <pc:graphicFrameChg chg="add del mod">
          <ac:chgData name="Vedrana Vojković Estatiev" userId="e757164b-083f-401a-b450-9b0a2afda5f1" providerId="ADAL" clId="{CA8BA7B9-6098-114E-9804-793356A17378}" dt="2020-09-24T13:33:22.187" v="4113"/>
          <ac:graphicFrameMkLst>
            <pc:docMk/>
            <pc:sldMk cId="797104878" sldId="270"/>
            <ac:graphicFrameMk id="4" creationId="{B10697CB-3DDF-BD45-A04B-B6ACFD0589A1}"/>
          </ac:graphicFrameMkLst>
        </pc:graphicFrameChg>
        <pc:graphicFrameChg chg="add mod ord modGraphic">
          <ac:chgData name="Vedrana Vojković Estatiev" userId="e757164b-083f-401a-b450-9b0a2afda5f1" providerId="ADAL" clId="{CA8BA7B9-6098-114E-9804-793356A17378}" dt="2020-09-24T13:33:46.112" v="4117" actId="12385"/>
          <ac:graphicFrameMkLst>
            <pc:docMk/>
            <pc:sldMk cId="797104878" sldId="270"/>
            <ac:graphicFrameMk id="6" creationId="{BB4B6B20-ED42-944D-A5BE-F4CCF5215E7A}"/>
          </ac:graphicFrameMkLst>
        </pc:graphicFrameChg>
      </pc:sldChg>
      <pc:sldChg chg="modSp add mod modAnim">
        <pc:chgData name="Vedrana Vojković Estatiev" userId="e757164b-083f-401a-b450-9b0a2afda5f1" providerId="ADAL" clId="{CA8BA7B9-6098-114E-9804-793356A17378}" dt="2020-09-24T17:47:28.354" v="5151" actId="6549"/>
        <pc:sldMkLst>
          <pc:docMk/>
          <pc:sldMk cId="1926539494" sldId="270"/>
        </pc:sldMkLst>
        <pc:spChg chg="mod">
          <ac:chgData name="Vedrana Vojković Estatiev" userId="e757164b-083f-401a-b450-9b0a2afda5f1" providerId="ADAL" clId="{CA8BA7B9-6098-114E-9804-793356A17378}" dt="2020-09-24T17:30:39.170" v="4664" actId="255"/>
          <ac:spMkLst>
            <pc:docMk/>
            <pc:sldMk cId="1926539494" sldId="270"/>
            <ac:spMk id="2" creationId="{4F3B0EB9-4112-4447-8D5C-1D7BB54CDA0D}"/>
          </ac:spMkLst>
        </pc:spChg>
        <pc:spChg chg="mod">
          <ac:chgData name="Vedrana Vojković Estatiev" userId="e757164b-083f-401a-b450-9b0a2afda5f1" providerId="ADAL" clId="{CA8BA7B9-6098-114E-9804-793356A17378}" dt="2020-09-24T17:47:28.354" v="5151" actId="6549"/>
          <ac:spMkLst>
            <pc:docMk/>
            <pc:sldMk cId="1926539494" sldId="270"/>
            <ac:spMk id="3" creationId="{E472AA4E-7AF4-514F-951D-22D28AA15A52}"/>
          </ac:spMkLst>
        </pc:spChg>
      </pc:sldChg>
      <pc:sldChg chg="modSp add mod modAnim">
        <pc:chgData name="Vedrana Vojković Estatiev" userId="e757164b-083f-401a-b450-9b0a2afda5f1" providerId="ADAL" clId="{CA8BA7B9-6098-114E-9804-793356A17378}" dt="2020-09-24T18:08:38.085" v="6711" actId="20577"/>
        <pc:sldMkLst>
          <pc:docMk/>
          <pc:sldMk cId="4246702764" sldId="271"/>
        </pc:sldMkLst>
        <pc:spChg chg="mod">
          <ac:chgData name="Vedrana Vojković Estatiev" userId="e757164b-083f-401a-b450-9b0a2afda5f1" providerId="ADAL" clId="{CA8BA7B9-6098-114E-9804-793356A17378}" dt="2020-09-24T18:07:03.122" v="6554" actId="20577"/>
          <ac:spMkLst>
            <pc:docMk/>
            <pc:sldMk cId="4246702764" sldId="271"/>
            <ac:spMk id="2" creationId="{7B7E446A-AF41-9846-BDBA-E218FD004D60}"/>
          </ac:spMkLst>
        </pc:spChg>
        <pc:spChg chg="mod">
          <ac:chgData name="Vedrana Vojković Estatiev" userId="e757164b-083f-401a-b450-9b0a2afda5f1" providerId="ADAL" clId="{CA8BA7B9-6098-114E-9804-793356A17378}" dt="2020-09-24T18:08:38.085" v="6711" actId="20577"/>
          <ac:spMkLst>
            <pc:docMk/>
            <pc:sldMk cId="4246702764" sldId="271"/>
            <ac:spMk id="3" creationId="{59029268-32C8-3D4B-8A69-F124E51B232A}"/>
          </ac:spMkLst>
        </pc:spChg>
      </pc:sldChg>
      <pc:sldChg chg="modSp add mod modAnim">
        <pc:chgData name="Vedrana Vojković Estatiev" userId="e757164b-083f-401a-b450-9b0a2afda5f1" providerId="ADAL" clId="{CA8BA7B9-6098-114E-9804-793356A17378}" dt="2020-09-24T18:33:14.390" v="7456"/>
        <pc:sldMkLst>
          <pc:docMk/>
          <pc:sldMk cId="1300536759" sldId="272"/>
        </pc:sldMkLst>
        <pc:spChg chg="mod">
          <ac:chgData name="Vedrana Vojković Estatiev" userId="e757164b-083f-401a-b450-9b0a2afda5f1" providerId="ADAL" clId="{CA8BA7B9-6098-114E-9804-793356A17378}" dt="2020-09-24T18:06:32.020" v="6525" actId="20577"/>
          <ac:spMkLst>
            <pc:docMk/>
            <pc:sldMk cId="1300536759" sldId="272"/>
            <ac:spMk id="2" creationId="{F5538ABC-75A8-6D4D-9311-8C6B036E33B4}"/>
          </ac:spMkLst>
        </pc:spChg>
        <pc:spChg chg="mod">
          <ac:chgData name="Vedrana Vojković Estatiev" userId="e757164b-083f-401a-b450-9b0a2afda5f1" providerId="ADAL" clId="{CA8BA7B9-6098-114E-9804-793356A17378}" dt="2020-09-24T18:29:40.593" v="7450" actId="20577"/>
          <ac:spMkLst>
            <pc:docMk/>
            <pc:sldMk cId="1300536759" sldId="272"/>
            <ac:spMk id="3" creationId="{21A24635-3913-4A47-A7D8-7461B7CC1D74}"/>
          </ac:spMkLst>
        </pc:spChg>
      </pc:sldChg>
      <pc:sldChg chg="modSp add mod modAnim">
        <pc:chgData name="Vedrana Vojković Estatiev" userId="e757164b-083f-401a-b450-9b0a2afda5f1" providerId="ADAL" clId="{CA8BA7B9-6098-114E-9804-793356A17378}" dt="2020-09-24T19:09:51.822" v="9034"/>
        <pc:sldMkLst>
          <pc:docMk/>
          <pc:sldMk cId="1254025351" sldId="273"/>
        </pc:sldMkLst>
        <pc:spChg chg="mod">
          <ac:chgData name="Vedrana Vojković Estatiev" userId="e757164b-083f-401a-b450-9b0a2afda5f1" providerId="ADAL" clId="{CA8BA7B9-6098-114E-9804-793356A17378}" dt="2020-09-24T18:36:42.132" v="7508" actId="20577"/>
          <ac:spMkLst>
            <pc:docMk/>
            <pc:sldMk cId="1254025351" sldId="273"/>
            <ac:spMk id="2" creationId="{FC2BCEF8-D12C-1F41-9C6C-E33D02AC389C}"/>
          </ac:spMkLst>
        </pc:spChg>
        <pc:spChg chg="mod">
          <ac:chgData name="Vedrana Vojković Estatiev" userId="e757164b-083f-401a-b450-9b0a2afda5f1" providerId="ADAL" clId="{CA8BA7B9-6098-114E-9804-793356A17378}" dt="2020-09-24T19:09:29.635" v="9029" actId="20577"/>
          <ac:spMkLst>
            <pc:docMk/>
            <pc:sldMk cId="1254025351" sldId="273"/>
            <ac:spMk id="3" creationId="{93DAA00C-6D83-1E45-B791-6C7E6E69BE50}"/>
          </ac:spMkLst>
        </pc:spChg>
      </pc:sldChg>
      <pc:sldChg chg="addSp delSp modSp add mod modClrScheme chgLayout">
        <pc:chgData name="Vedrana Vojković Estatiev" userId="e757164b-083f-401a-b450-9b0a2afda5f1" providerId="ADAL" clId="{CA8BA7B9-6098-114E-9804-793356A17378}" dt="2020-09-24T18:57:10.801" v="8629" actId="1076"/>
        <pc:sldMkLst>
          <pc:docMk/>
          <pc:sldMk cId="911455510" sldId="274"/>
        </pc:sldMkLst>
        <pc:spChg chg="del">
          <ac:chgData name="Vedrana Vojković Estatiev" userId="e757164b-083f-401a-b450-9b0a2afda5f1" providerId="ADAL" clId="{CA8BA7B9-6098-114E-9804-793356A17378}" dt="2020-09-24T18:43:45.914" v="7518" actId="700"/>
          <ac:spMkLst>
            <pc:docMk/>
            <pc:sldMk cId="911455510" sldId="274"/>
            <ac:spMk id="2" creationId="{50016998-E986-164A-82CC-863DAD3DE75A}"/>
          </ac:spMkLst>
        </pc:spChg>
        <pc:spChg chg="del mod ord">
          <ac:chgData name="Vedrana Vojković Estatiev" userId="e757164b-083f-401a-b450-9b0a2afda5f1" providerId="ADAL" clId="{CA8BA7B9-6098-114E-9804-793356A17378}" dt="2020-09-24T18:43:45.914" v="7518" actId="700"/>
          <ac:spMkLst>
            <pc:docMk/>
            <pc:sldMk cId="911455510" sldId="274"/>
            <ac:spMk id="3" creationId="{F8DB876F-004A-0141-920C-6A8EA86C380E}"/>
          </ac:spMkLst>
        </pc:spChg>
        <pc:spChg chg="add del mod ord">
          <ac:chgData name="Vedrana Vojković Estatiev" userId="e757164b-083f-401a-b450-9b0a2afda5f1" providerId="ADAL" clId="{CA8BA7B9-6098-114E-9804-793356A17378}" dt="2020-09-24T18:44:01.093" v="7519" actId="931"/>
          <ac:spMkLst>
            <pc:docMk/>
            <pc:sldMk cId="911455510" sldId="274"/>
            <ac:spMk id="4" creationId="{F4AC63D1-689A-D449-8672-3EEC09E4F615}"/>
          </ac:spMkLst>
        </pc:spChg>
        <pc:spChg chg="add mod">
          <ac:chgData name="Vedrana Vojković Estatiev" userId="e757164b-083f-401a-b450-9b0a2afda5f1" providerId="ADAL" clId="{CA8BA7B9-6098-114E-9804-793356A17378}" dt="2020-09-24T18:48:06.912" v="7653" actId="20577"/>
          <ac:spMkLst>
            <pc:docMk/>
            <pc:sldMk cId="911455510" sldId="274"/>
            <ac:spMk id="7" creationId="{3C17F640-0344-094A-AF88-54F3A469B337}"/>
          </ac:spMkLst>
        </pc:spChg>
        <pc:spChg chg="add mod">
          <ac:chgData name="Vedrana Vojković Estatiev" userId="e757164b-083f-401a-b450-9b0a2afda5f1" providerId="ADAL" clId="{CA8BA7B9-6098-114E-9804-793356A17378}" dt="2020-09-24T18:57:10.801" v="8629" actId="1076"/>
          <ac:spMkLst>
            <pc:docMk/>
            <pc:sldMk cId="911455510" sldId="274"/>
            <ac:spMk id="10" creationId="{55E24BE5-D2E9-CB4C-9374-6CDF9279BAA4}"/>
          </ac:spMkLst>
        </pc:spChg>
        <pc:picChg chg="add mod">
          <ac:chgData name="Vedrana Vojković Estatiev" userId="e757164b-083f-401a-b450-9b0a2afda5f1" providerId="ADAL" clId="{CA8BA7B9-6098-114E-9804-793356A17378}" dt="2020-09-24T18:44:31.563" v="7596" actId="962"/>
          <ac:picMkLst>
            <pc:docMk/>
            <pc:sldMk cId="911455510" sldId="274"/>
            <ac:picMk id="6" creationId="{FD04CA92-B5D9-0A49-A3F9-4930DB243CED}"/>
          </ac:picMkLst>
        </pc:picChg>
        <pc:picChg chg="add mod">
          <ac:chgData name="Vedrana Vojković Estatiev" userId="e757164b-083f-401a-b450-9b0a2afda5f1" providerId="ADAL" clId="{CA8BA7B9-6098-114E-9804-793356A17378}" dt="2020-09-24T18:57:08.424" v="8628" actId="1076"/>
          <ac:picMkLst>
            <pc:docMk/>
            <pc:sldMk cId="911455510" sldId="274"/>
            <ac:picMk id="9" creationId="{65B2D478-A506-E74A-A72E-7E52EABE18E2}"/>
          </ac:picMkLst>
        </pc:picChg>
      </pc:sldChg>
      <pc:sldChg chg="modSp add mod modAnim">
        <pc:chgData name="Vedrana Vojković Estatiev" userId="e757164b-083f-401a-b450-9b0a2afda5f1" providerId="ADAL" clId="{CA8BA7B9-6098-114E-9804-793356A17378}" dt="2020-09-25T09:27:11.154" v="13597" actId="255"/>
        <pc:sldMkLst>
          <pc:docMk/>
          <pc:sldMk cId="3315592840" sldId="275"/>
        </pc:sldMkLst>
        <pc:spChg chg="mod">
          <ac:chgData name="Vedrana Vojković Estatiev" userId="e757164b-083f-401a-b450-9b0a2afda5f1" providerId="ADAL" clId="{CA8BA7B9-6098-114E-9804-793356A17378}" dt="2020-09-25T09:27:11.154" v="13597" actId="255"/>
          <ac:spMkLst>
            <pc:docMk/>
            <pc:sldMk cId="3315592840" sldId="275"/>
            <ac:spMk id="2" creationId="{66C6D569-DB0F-4C4D-90D2-41098404B0B4}"/>
          </ac:spMkLst>
        </pc:spChg>
        <pc:spChg chg="mod">
          <ac:chgData name="Vedrana Vojković Estatiev" userId="e757164b-083f-401a-b450-9b0a2afda5f1" providerId="ADAL" clId="{CA8BA7B9-6098-114E-9804-793356A17378}" dt="2020-09-24T19:42:26.709" v="9828" actId="20577"/>
          <ac:spMkLst>
            <pc:docMk/>
            <pc:sldMk cId="3315592840" sldId="275"/>
            <ac:spMk id="3" creationId="{40332452-A401-2E4B-96F3-D6351EF78D83}"/>
          </ac:spMkLst>
        </pc:spChg>
      </pc:sldChg>
      <pc:sldChg chg="modSp add mod">
        <pc:chgData name="Vedrana Vojković Estatiev" userId="e757164b-083f-401a-b450-9b0a2afda5f1" providerId="ADAL" clId="{CA8BA7B9-6098-114E-9804-793356A17378}" dt="2020-09-25T09:26:46.544" v="13583" actId="20577"/>
        <pc:sldMkLst>
          <pc:docMk/>
          <pc:sldMk cId="3571895017" sldId="276"/>
        </pc:sldMkLst>
        <pc:spChg chg="mod">
          <ac:chgData name="Vedrana Vojković Estatiev" userId="e757164b-083f-401a-b450-9b0a2afda5f1" providerId="ADAL" clId="{CA8BA7B9-6098-114E-9804-793356A17378}" dt="2020-09-24T19:36:49.793" v="9808" actId="20577"/>
          <ac:spMkLst>
            <pc:docMk/>
            <pc:sldMk cId="3571895017" sldId="276"/>
            <ac:spMk id="2" creationId="{804FE57E-4804-E146-BB69-36F1621D1AE8}"/>
          </ac:spMkLst>
        </pc:spChg>
        <pc:spChg chg="mod">
          <ac:chgData name="Vedrana Vojković Estatiev" userId="e757164b-083f-401a-b450-9b0a2afda5f1" providerId="ADAL" clId="{CA8BA7B9-6098-114E-9804-793356A17378}" dt="2020-09-25T09:26:46.544" v="13583" actId="20577"/>
          <ac:spMkLst>
            <pc:docMk/>
            <pc:sldMk cId="3571895017" sldId="276"/>
            <ac:spMk id="3" creationId="{3590FDBF-296A-B447-A632-7BD3D4E211BD}"/>
          </ac:spMkLst>
        </pc:spChg>
      </pc:sldChg>
      <pc:sldChg chg="addSp delSp modSp add mod modAnim">
        <pc:chgData name="Vedrana Vojković Estatiev" userId="e757164b-083f-401a-b450-9b0a2afda5f1" providerId="ADAL" clId="{CA8BA7B9-6098-114E-9804-793356A17378}" dt="2020-09-25T08:06:50.447" v="11020"/>
        <pc:sldMkLst>
          <pc:docMk/>
          <pc:sldMk cId="1259213166" sldId="277"/>
        </pc:sldMkLst>
        <pc:spChg chg="mod">
          <ac:chgData name="Vedrana Vojković Estatiev" userId="e757164b-083f-401a-b450-9b0a2afda5f1" providerId="ADAL" clId="{CA8BA7B9-6098-114E-9804-793356A17378}" dt="2020-09-24T20:00:17.094" v="10210" actId="20577"/>
          <ac:spMkLst>
            <pc:docMk/>
            <pc:sldMk cId="1259213166" sldId="277"/>
            <ac:spMk id="2" creationId="{119EFD46-4FC4-FF41-8C01-D34937E0D410}"/>
          </ac:spMkLst>
        </pc:spChg>
        <pc:spChg chg="mod">
          <ac:chgData name="Vedrana Vojković Estatiev" userId="e757164b-083f-401a-b450-9b0a2afda5f1" providerId="ADAL" clId="{CA8BA7B9-6098-114E-9804-793356A17378}" dt="2020-09-25T08:01:39.514" v="10955" actId="20577"/>
          <ac:spMkLst>
            <pc:docMk/>
            <pc:sldMk cId="1259213166" sldId="277"/>
            <ac:spMk id="3" creationId="{B72B7B17-172A-6747-8A1D-44F58A4DCEFA}"/>
          </ac:spMkLst>
        </pc:spChg>
        <pc:picChg chg="add del mod">
          <ac:chgData name="Vedrana Vojković Estatiev" userId="e757164b-083f-401a-b450-9b0a2afda5f1" providerId="ADAL" clId="{CA8BA7B9-6098-114E-9804-793356A17378}" dt="2020-09-25T08:02:44.284" v="10957" actId="931"/>
          <ac:picMkLst>
            <pc:docMk/>
            <pc:sldMk cId="1259213166" sldId="277"/>
            <ac:picMk id="5" creationId="{8D9A0BD9-C284-B94D-B7D9-7D4E0535B0A8}"/>
          </ac:picMkLst>
        </pc:picChg>
        <pc:picChg chg="add del mod">
          <ac:chgData name="Vedrana Vojković Estatiev" userId="e757164b-083f-401a-b450-9b0a2afda5f1" providerId="ADAL" clId="{CA8BA7B9-6098-114E-9804-793356A17378}" dt="2020-09-25T08:03:29.477" v="10961" actId="931"/>
          <ac:picMkLst>
            <pc:docMk/>
            <pc:sldMk cId="1259213166" sldId="277"/>
            <ac:picMk id="7" creationId="{1D053071-EE24-4A49-B00E-E61F3CFBCCDA}"/>
          </ac:picMkLst>
        </pc:picChg>
        <pc:picChg chg="add mod">
          <ac:chgData name="Vedrana Vojković Estatiev" userId="e757164b-083f-401a-b450-9b0a2afda5f1" providerId="ADAL" clId="{CA8BA7B9-6098-114E-9804-793356A17378}" dt="2020-09-25T08:04:52.615" v="10984" actId="14100"/>
          <ac:picMkLst>
            <pc:docMk/>
            <pc:sldMk cId="1259213166" sldId="277"/>
            <ac:picMk id="9" creationId="{6580FCCF-A949-C842-9F38-A37CD8A8158B}"/>
          </ac:picMkLst>
        </pc:picChg>
        <pc:picChg chg="add mod">
          <ac:chgData name="Vedrana Vojković Estatiev" userId="e757164b-083f-401a-b450-9b0a2afda5f1" providerId="ADAL" clId="{CA8BA7B9-6098-114E-9804-793356A17378}" dt="2020-09-25T08:05:07.105" v="10990" actId="1076"/>
          <ac:picMkLst>
            <pc:docMk/>
            <pc:sldMk cId="1259213166" sldId="277"/>
            <ac:picMk id="11" creationId="{03FB0DFA-B58D-7048-AF51-24FE8DE7A701}"/>
          </ac:picMkLst>
        </pc:picChg>
        <pc:picChg chg="add mod">
          <ac:chgData name="Vedrana Vojković Estatiev" userId="e757164b-083f-401a-b450-9b0a2afda5f1" providerId="ADAL" clId="{CA8BA7B9-6098-114E-9804-793356A17378}" dt="2020-09-25T08:05:09.603" v="10991" actId="1076"/>
          <ac:picMkLst>
            <pc:docMk/>
            <pc:sldMk cId="1259213166" sldId="277"/>
            <ac:picMk id="13" creationId="{87D74339-F6DB-0C41-9DA6-78BD7EF33774}"/>
          </ac:picMkLst>
        </pc:picChg>
      </pc:sldChg>
      <pc:sldChg chg="modSp add del mod">
        <pc:chgData name="Vedrana Vojković Estatiev" userId="e757164b-083f-401a-b450-9b0a2afda5f1" providerId="ADAL" clId="{CA8BA7B9-6098-114E-9804-793356A17378}" dt="2020-09-25T07:14:49.028" v="10241" actId="2696"/>
        <pc:sldMkLst>
          <pc:docMk/>
          <pc:sldMk cId="2665120226" sldId="278"/>
        </pc:sldMkLst>
        <pc:spChg chg="mod">
          <ac:chgData name="Vedrana Vojković Estatiev" userId="e757164b-083f-401a-b450-9b0a2afda5f1" providerId="ADAL" clId="{CA8BA7B9-6098-114E-9804-793356A17378}" dt="2020-09-24T20:01:35.667" v="10238" actId="20577"/>
          <ac:spMkLst>
            <pc:docMk/>
            <pc:sldMk cId="2665120226" sldId="278"/>
            <ac:spMk id="2" creationId="{94DB730E-E2D1-DD4C-A43F-789EE5501633}"/>
          </ac:spMkLst>
        </pc:spChg>
        <pc:spChg chg="mod">
          <ac:chgData name="Vedrana Vojković Estatiev" userId="e757164b-083f-401a-b450-9b0a2afda5f1" providerId="ADAL" clId="{CA8BA7B9-6098-114E-9804-793356A17378}" dt="2020-09-24T20:02:45.432" v="10240"/>
          <ac:spMkLst>
            <pc:docMk/>
            <pc:sldMk cId="2665120226" sldId="278"/>
            <ac:spMk id="3" creationId="{3FF53A44-7F50-D543-8000-4972589662B8}"/>
          </ac:spMkLst>
        </pc:spChg>
      </pc:sldChg>
      <pc:sldChg chg="addSp delSp modSp add mod modClrScheme modAnim chgLayout">
        <pc:chgData name="Vedrana Vojković Estatiev" userId="e757164b-083f-401a-b450-9b0a2afda5f1" providerId="ADAL" clId="{CA8BA7B9-6098-114E-9804-793356A17378}" dt="2020-09-25T14:11:17.808" v="13603" actId="1076"/>
        <pc:sldMkLst>
          <pc:docMk/>
          <pc:sldMk cId="3723563351" sldId="278"/>
        </pc:sldMkLst>
        <pc:spChg chg="mod ord">
          <ac:chgData name="Vedrana Vojković Estatiev" userId="e757164b-083f-401a-b450-9b0a2afda5f1" providerId="ADAL" clId="{CA8BA7B9-6098-114E-9804-793356A17378}" dt="2020-09-25T14:11:17.808" v="13603" actId="1076"/>
          <ac:spMkLst>
            <pc:docMk/>
            <pc:sldMk cId="3723563351" sldId="278"/>
            <ac:spMk id="2" creationId="{CD184CDE-720A-DE43-8D52-658B9CAAB05D}"/>
          </ac:spMkLst>
        </pc:spChg>
        <pc:spChg chg="del mod ord">
          <ac:chgData name="Vedrana Vojković Estatiev" userId="e757164b-083f-401a-b450-9b0a2afda5f1" providerId="ADAL" clId="{CA8BA7B9-6098-114E-9804-793356A17378}" dt="2020-09-25T07:35:39.655" v="10437" actId="700"/>
          <ac:spMkLst>
            <pc:docMk/>
            <pc:sldMk cId="3723563351" sldId="278"/>
            <ac:spMk id="3" creationId="{0BE7C0A0-FE80-E44C-AD04-D83AC48E8CAC}"/>
          </ac:spMkLst>
        </pc:spChg>
        <pc:spChg chg="mod">
          <ac:chgData name="Vedrana Vojković Estatiev" userId="e757164b-083f-401a-b450-9b0a2afda5f1" providerId="ADAL" clId="{CA8BA7B9-6098-114E-9804-793356A17378}" dt="2020-09-25T07:36:16.515" v="10442" actId="164"/>
          <ac:spMkLst>
            <pc:docMk/>
            <pc:sldMk cId="3723563351" sldId="278"/>
            <ac:spMk id="4" creationId="{C84178A6-4790-5742-A8E0-7A886D809D42}"/>
          </ac:spMkLst>
        </pc:spChg>
        <pc:spChg chg="mod">
          <ac:chgData name="Vedrana Vojković Estatiev" userId="e757164b-083f-401a-b450-9b0a2afda5f1" providerId="ADAL" clId="{CA8BA7B9-6098-114E-9804-793356A17378}" dt="2020-09-25T07:36:16.515" v="10442" actId="164"/>
          <ac:spMkLst>
            <pc:docMk/>
            <pc:sldMk cId="3723563351" sldId="278"/>
            <ac:spMk id="5" creationId="{EDE19317-17D0-574E-B83D-AA3859CA36D6}"/>
          </ac:spMkLst>
        </pc:spChg>
        <pc:spChg chg="add mod ord">
          <ac:chgData name="Vedrana Vojković Estatiev" userId="e757164b-083f-401a-b450-9b0a2afda5f1" providerId="ADAL" clId="{CA8BA7B9-6098-114E-9804-793356A17378}" dt="2020-09-25T14:11:16.322" v="13602" actId="1076"/>
          <ac:spMkLst>
            <pc:docMk/>
            <pc:sldMk cId="3723563351" sldId="278"/>
            <ac:spMk id="6" creationId="{81033605-76FE-5646-9372-BE08DDACA370}"/>
          </ac:spMkLst>
        </pc:spChg>
        <pc:spChg chg="mod">
          <ac:chgData name="Vedrana Vojković Estatiev" userId="e757164b-083f-401a-b450-9b0a2afda5f1" providerId="ADAL" clId="{CA8BA7B9-6098-114E-9804-793356A17378}" dt="2020-09-25T07:36:23.950" v="10443" actId="164"/>
          <ac:spMkLst>
            <pc:docMk/>
            <pc:sldMk cId="3723563351" sldId="278"/>
            <ac:spMk id="7" creationId="{AEE14E06-BB29-0542-8AE2-8A642BE9F63C}"/>
          </ac:spMkLst>
        </pc:spChg>
        <pc:spChg chg="mod">
          <ac:chgData name="Vedrana Vojković Estatiev" userId="e757164b-083f-401a-b450-9b0a2afda5f1" providerId="ADAL" clId="{CA8BA7B9-6098-114E-9804-793356A17378}" dt="2020-09-25T07:36:23.950" v="10443" actId="164"/>
          <ac:spMkLst>
            <pc:docMk/>
            <pc:sldMk cId="3723563351" sldId="278"/>
            <ac:spMk id="8" creationId="{BABBDBE2-5520-EF45-9D3D-6441032997B3}"/>
          </ac:spMkLst>
        </pc:spChg>
        <pc:grpChg chg="add mod">
          <ac:chgData name="Vedrana Vojković Estatiev" userId="e757164b-083f-401a-b450-9b0a2afda5f1" providerId="ADAL" clId="{CA8BA7B9-6098-114E-9804-793356A17378}" dt="2020-09-25T07:36:16.515" v="10442" actId="164"/>
          <ac:grpSpMkLst>
            <pc:docMk/>
            <pc:sldMk cId="3723563351" sldId="278"/>
            <ac:grpSpMk id="9" creationId="{00545088-11C0-FB4D-B02C-6D3D12F56A58}"/>
          </ac:grpSpMkLst>
        </pc:grpChg>
        <pc:grpChg chg="add mod">
          <ac:chgData name="Vedrana Vojković Estatiev" userId="e757164b-083f-401a-b450-9b0a2afda5f1" providerId="ADAL" clId="{CA8BA7B9-6098-114E-9804-793356A17378}" dt="2020-09-25T07:36:23.950" v="10443" actId="164"/>
          <ac:grpSpMkLst>
            <pc:docMk/>
            <pc:sldMk cId="3723563351" sldId="278"/>
            <ac:grpSpMk id="10" creationId="{28B522DE-D484-FA4B-9E3A-12FE8461BBB8}"/>
          </ac:grpSpMkLst>
        </pc:grpChg>
      </pc:sldChg>
      <pc:sldChg chg="addSp delSp modSp add mod modClrScheme chgLayout">
        <pc:chgData name="Vedrana Vojković Estatiev" userId="e757164b-083f-401a-b450-9b0a2afda5f1" providerId="ADAL" clId="{CA8BA7B9-6098-114E-9804-793356A17378}" dt="2020-09-25T08:32:45.031" v="12407" actId="20577"/>
        <pc:sldMkLst>
          <pc:docMk/>
          <pc:sldMk cId="1605612685" sldId="279"/>
        </pc:sldMkLst>
        <pc:spChg chg="mod ord">
          <ac:chgData name="Vedrana Vojković Estatiev" userId="e757164b-083f-401a-b450-9b0a2afda5f1" providerId="ADAL" clId="{CA8BA7B9-6098-114E-9804-793356A17378}" dt="2020-09-25T08:26:08.561" v="11989" actId="20577"/>
          <ac:spMkLst>
            <pc:docMk/>
            <pc:sldMk cId="1605612685" sldId="279"/>
            <ac:spMk id="2" creationId="{119EFD46-4FC4-FF41-8C01-D34937E0D410}"/>
          </ac:spMkLst>
        </pc:spChg>
        <pc:spChg chg="add del mod ord">
          <ac:chgData name="Vedrana Vojković Estatiev" userId="e757164b-083f-401a-b450-9b0a2afda5f1" providerId="ADAL" clId="{CA8BA7B9-6098-114E-9804-793356A17378}" dt="2020-09-25T08:32:45.031" v="12407" actId="20577"/>
          <ac:spMkLst>
            <pc:docMk/>
            <pc:sldMk cId="1605612685" sldId="279"/>
            <ac:spMk id="3" creationId="{B72B7B17-172A-6747-8A1D-44F58A4DCEFA}"/>
          </ac:spMkLst>
        </pc:spChg>
        <pc:spChg chg="add del mod ord">
          <ac:chgData name="Vedrana Vojković Estatiev" userId="e757164b-083f-401a-b450-9b0a2afda5f1" providerId="ADAL" clId="{CA8BA7B9-6098-114E-9804-793356A17378}" dt="2020-09-25T08:23:19.799" v="11970" actId="478"/>
          <ac:spMkLst>
            <pc:docMk/>
            <pc:sldMk cId="1605612685" sldId="279"/>
            <ac:spMk id="6" creationId="{12B201D4-BEE3-5C48-8D3E-A2BFE323D937}"/>
          </ac:spMkLst>
        </pc:spChg>
        <pc:spChg chg="add del mod">
          <ac:chgData name="Vedrana Vojković Estatiev" userId="e757164b-083f-401a-b450-9b0a2afda5f1" providerId="ADAL" clId="{CA8BA7B9-6098-114E-9804-793356A17378}" dt="2020-09-25T08:22:51.930" v="11969"/>
          <ac:spMkLst>
            <pc:docMk/>
            <pc:sldMk cId="1605612685" sldId="279"/>
            <ac:spMk id="7" creationId="{A360CD37-BA10-B049-9962-A65FDC4650C9}"/>
          </ac:spMkLst>
        </pc:spChg>
        <pc:spChg chg="add del mod">
          <ac:chgData name="Vedrana Vojković Estatiev" userId="e757164b-083f-401a-b450-9b0a2afda5f1" providerId="ADAL" clId="{CA8BA7B9-6098-114E-9804-793356A17378}" dt="2020-09-25T08:23:25.423" v="11972" actId="478"/>
          <ac:spMkLst>
            <pc:docMk/>
            <pc:sldMk cId="1605612685" sldId="279"/>
            <ac:spMk id="10" creationId="{7ABD8C35-8C00-3343-9970-71E7C1392DC3}"/>
          </ac:spMkLst>
        </pc:spChg>
        <pc:spChg chg="add mod">
          <ac:chgData name="Vedrana Vojković Estatiev" userId="e757164b-083f-401a-b450-9b0a2afda5f1" providerId="ADAL" clId="{CA8BA7B9-6098-114E-9804-793356A17378}" dt="2020-09-25T08:24:13.821" v="11980" actId="14100"/>
          <ac:spMkLst>
            <pc:docMk/>
            <pc:sldMk cId="1605612685" sldId="279"/>
            <ac:spMk id="12" creationId="{EF9337B3-EFC7-FB4E-88CA-FB24FD00BDB0}"/>
          </ac:spMkLst>
        </pc:spChg>
        <pc:picChg chg="add mod">
          <ac:chgData name="Vedrana Vojković Estatiev" userId="e757164b-083f-401a-b450-9b0a2afda5f1" providerId="ADAL" clId="{CA8BA7B9-6098-114E-9804-793356A17378}" dt="2020-09-25T08:22:35.023" v="11965" actId="14100"/>
          <ac:picMkLst>
            <pc:docMk/>
            <pc:sldMk cId="1605612685" sldId="279"/>
            <ac:picMk id="5" creationId="{81919A47-F5C2-1F43-8050-F0EDC17B5595}"/>
          </ac:picMkLst>
        </pc:picChg>
        <pc:picChg chg="del">
          <ac:chgData name="Vedrana Vojković Estatiev" userId="e757164b-083f-401a-b450-9b0a2afda5f1" providerId="ADAL" clId="{CA8BA7B9-6098-114E-9804-793356A17378}" dt="2020-09-25T08:06:16.056" v="11011" actId="478"/>
          <ac:picMkLst>
            <pc:docMk/>
            <pc:sldMk cId="1605612685" sldId="279"/>
            <ac:picMk id="9" creationId="{6580FCCF-A949-C842-9F38-A37CD8A8158B}"/>
          </ac:picMkLst>
        </pc:picChg>
        <pc:picChg chg="del">
          <ac:chgData name="Vedrana Vojković Estatiev" userId="e757164b-083f-401a-b450-9b0a2afda5f1" providerId="ADAL" clId="{CA8BA7B9-6098-114E-9804-793356A17378}" dt="2020-09-25T08:06:20.181" v="11014" actId="478"/>
          <ac:picMkLst>
            <pc:docMk/>
            <pc:sldMk cId="1605612685" sldId="279"/>
            <ac:picMk id="11" creationId="{03FB0DFA-B58D-7048-AF51-24FE8DE7A701}"/>
          </ac:picMkLst>
        </pc:picChg>
        <pc:picChg chg="del mod">
          <ac:chgData name="Vedrana Vojković Estatiev" userId="e757164b-083f-401a-b450-9b0a2afda5f1" providerId="ADAL" clId="{CA8BA7B9-6098-114E-9804-793356A17378}" dt="2020-09-25T08:06:18.883" v="11013" actId="478"/>
          <ac:picMkLst>
            <pc:docMk/>
            <pc:sldMk cId="1605612685" sldId="279"/>
            <ac:picMk id="13" creationId="{87D74339-F6DB-0C41-9DA6-78BD7EF33774}"/>
          </ac:picMkLst>
        </pc:picChg>
      </pc:sldChg>
      <pc:sldChg chg="modSp add del mod">
        <pc:chgData name="Vedrana Vojković Estatiev" userId="e757164b-083f-401a-b450-9b0a2afda5f1" providerId="ADAL" clId="{CA8BA7B9-6098-114E-9804-793356A17378}" dt="2020-09-25T08:27:16.272" v="12026" actId="2696"/>
        <pc:sldMkLst>
          <pc:docMk/>
          <pc:sldMk cId="190050036" sldId="280"/>
        </pc:sldMkLst>
        <pc:spChg chg="mod">
          <ac:chgData name="Vedrana Vojković Estatiev" userId="e757164b-083f-401a-b450-9b0a2afda5f1" providerId="ADAL" clId="{CA8BA7B9-6098-114E-9804-793356A17378}" dt="2020-09-25T08:26:31.666" v="12017" actId="255"/>
          <ac:spMkLst>
            <pc:docMk/>
            <pc:sldMk cId="190050036" sldId="280"/>
            <ac:spMk id="2" creationId="{119EFD46-4FC4-FF41-8C01-D34937E0D410}"/>
          </ac:spMkLst>
        </pc:spChg>
        <pc:spChg chg="mod">
          <ac:chgData name="Vedrana Vojković Estatiev" userId="e757164b-083f-401a-b450-9b0a2afda5f1" providerId="ADAL" clId="{CA8BA7B9-6098-114E-9804-793356A17378}" dt="2020-09-25T08:27:01.659" v="12025" actId="20577"/>
          <ac:spMkLst>
            <pc:docMk/>
            <pc:sldMk cId="190050036" sldId="280"/>
            <ac:spMk id="3" creationId="{B72B7B17-172A-6747-8A1D-44F58A4DCEFA}"/>
          </ac:spMkLst>
        </pc:spChg>
      </pc:sldChg>
      <pc:sldChg chg="modSp add mod">
        <pc:chgData name="Vedrana Vojković Estatiev" userId="e757164b-083f-401a-b450-9b0a2afda5f1" providerId="ADAL" clId="{CA8BA7B9-6098-114E-9804-793356A17378}" dt="2020-09-25T08:29:49.357" v="12167" actId="6549"/>
        <pc:sldMkLst>
          <pc:docMk/>
          <pc:sldMk cId="400610251" sldId="281"/>
        </pc:sldMkLst>
        <pc:spChg chg="mod">
          <ac:chgData name="Vedrana Vojković Estatiev" userId="e757164b-083f-401a-b450-9b0a2afda5f1" providerId="ADAL" clId="{CA8BA7B9-6098-114E-9804-793356A17378}" dt="2020-09-25T08:27:54.159" v="12048" actId="20577"/>
          <ac:spMkLst>
            <pc:docMk/>
            <pc:sldMk cId="400610251" sldId="281"/>
            <ac:spMk id="2" creationId="{119EFD46-4FC4-FF41-8C01-D34937E0D410}"/>
          </ac:spMkLst>
        </pc:spChg>
        <pc:spChg chg="mod">
          <ac:chgData name="Vedrana Vojković Estatiev" userId="e757164b-083f-401a-b450-9b0a2afda5f1" providerId="ADAL" clId="{CA8BA7B9-6098-114E-9804-793356A17378}" dt="2020-09-25T08:29:49.357" v="12167" actId="6549"/>
          <ac:spMkLst>
            <pc:docMk/>
            <pc:sldMk cId="400610251" sldId="281"/>
            <ac:spMk id="3" creationId="{B72B7B17-172A-6747-8A1D-44F58A4DCEFA}"/>
          </ac:spMkLst>
        </pc:spChg>
      </pc:sldChg>
      <pc:sldChg chg="modSp add mod modAnim">
        <pc:chgData name="Vedrana Vojković Estatiev" userId="e757164b-083f-401a-b450-9b0a2afda5f1" providerId="ADAL" clId="{CA8BA7B9-6098-114E-9804-793356A17378}" dt="2020-09-25T09:25:45.209" v="13572"/>
        <pc:sldMkLst>
          <pc:docMk/>
          <pc:sldMk cId="2181938824" sldId="282"/>
        </pc:sldMkLst>
        <pc:spChg chg="mod">
          <ac:chgData name="Vedrana Vojković Estatiev" userId="e757164b-083f-401a-b450-9b0a2afda5f1" providerId="ADAL" clId="{CA8BA7B9-6098-114E-9804-793356A17378}" dt="2020-09-25T08:28:49.356" v="12132" actId="20577"/>
          <ac:spMkLst>
            <pc:docMk/>
            <pc:sldMk cId="2181938824" sldId="282"/>
            <ac:spMk id="2" creationId="{119EFD46-4FC4-FF41-8C01-D34937E0D410}"/>
          </ac:spMkLst>
        </pc:spChg>
        <pc:spChg chg="mod">
          <ac:chgData name="Vedrana Vojković Estatiev" userId="e757164b-083f-401a-b450-9b0a2afda5f1" providerId="ADAL" clId="{CA8BA7B9-6098-114E-9804-793356A17378}" dt="2020-09-25T08:53:21.729" v="13054" actId="255"/>
          <ac:spMkLst>
            <pc:docMk/>
            <pc:sldMk cId="2181938824" sldId="282"/>
            <ac:spMk id="3" creationId="{B72B7B17-172A-6747-8A1D-44F58A4DCEFA}"/>
          </ac:spMkLst>
        </pc:spChg>
      </pc:sldChg>
      <pc:sldChg chg="addSp delSp modSp add mod modClrScheme chgLayout">
        <pc:chgData name="Vedrana Vojković Estatiev" userId="e757164b-083f-401a-b450-9b0a2afda5f1" providerId="ADAL" clId="{CA8BA7B9-6098-114E-9804-793356A17378}" dt="2020-09-25T09:01:48.920" v="13088" actId="5793"/>
        <pc:sldMkLst>
          <pc:docMk/>
          <pc:sldMk cId="1812524531" sldId="283"/>
        </pc:sldMkLst>
        <pc:spChg chg="del">
          <ac:chgData name="Vedrana Vojković Estatiev" userId="e757164b-083f-401a-b450-9b0a2afda5f1" providerId="ADAL" clId="{CA8BA7B9-6098-114E-9804-793356A17378}" dt="2020-09-25T08:59:59.234" v="13071" actId="26606"/>
          <ac:spMkLst>
            <pc:docMk/>
            <pc:sldMk cId="1812524531" sldId="283"/>
            <ac:spMk id="2" creationId="{9CFCF6C6-6322-BF43-91BF-EE3104FAD23B}"/>
          </ac:spMkLst>
        </pc:spChg>
        <pc:spChg chg="add mod ord">
          <ac:chgData name="Vedrana Vojković Estatiev" userId="e757164b-083f-401a-b450-9b0a2afda5f1" providerId="ADAL" clId="{CA8BA7B9-6098-114E-9804-793356A17378}" dt="2020-09-25T09:00:25.311" v="13075" actId="26606"/>
          <ac:spMkLst>
            <pc:docMk/>
            <pc:sldMk cId="1812524531" sldId="283"/>
            <ac:spMk id="3" creationId="{A487693C-FE94-CA42-85CF-9AC147CC6BEA}"/>
          </ac:spMkLst>
        </pc:spChg>
        <pc:spChg chg="add mod">
          <ac:chgData name="Vedrana Vojković Estatiev" userId="e757164b-083f-401a-b450-9b0a2afda5f1" providerId="ADAL" clId="{CA8BA7B9-6098-114E-9804-793356A17378}" dt="2020-09-25T09:01:48.920" v="13088" actId="5793"/>
          <ac:spMkLst>
            <pc:docMk/>
            <pc:sldMk cId="1812524531" sldId="283"/>
            <ac:spMk id="9" creationId="{BD3207E3-ABDF-4622-902B-95CE0E39404A}"/>
          </ac:spMkLst>
        </pc:spChg>
        <pc:picChg chg="add mod">
          <ac:chgData name="Vedrana Vojković Estatiev" userId="e757164b-083f-401a-b450-9b0a2afda5f1" providerId="ADAL" clId="{CA8BA7B9-6098-114E-9804-793356A17378}" dt="2020-09-25T09:01:35.013" v="13085"/>
          <ac:picMkLst>
            <pc:docMk/>
            <pc:sldMk cId="1812524531" sldId="283"/>
            <ac:picMk id="4" creationId="{D6B6A793-8349-6244-8B53-C3D47DB5B85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21:53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24575,'24'0'0,"64"0"0,-49-7 0,18 5 0,12 2 0,26-4 0,2 1-1289,-29 3 0,4 0 1289,2 0 0,12 0 0,1 0 0,-14 0 0,-4 0 0,-3 0-26,0 0 0,5 0 0,-4 0 26,4 0 0,-8 0 0,19 0 0,1 0 0,-61 0 0,-6 0 1892,0 0-1892,-1 0 764,8 0-764,-6 0 0,13 0 0,-6 0 0,0 0 0,19 0 0,-23 0 0,15 0 0,0 0 0,-7 0 0,29 0 0,-30 0 0,15 0 0,-5 0 0,-9 0 0,27 0 0,-35 0 0,15 0 0,1 0 0,-9 0 0,17 0 0,-20 0 0,6 0 0,-13 0 0,13 0 0,-6 0 0,1 0 0,4 0 0,-4 0 0,6 0 0,-7 0 0,19 0 0,-16 0 0,17 0 0,-12 0 0,-8 0 0,5 0 0,-11 0 0,4 0 0,1 0 0,1 0 0,1 0 0,-3 0 0,-6 0 0,-1 0 0,1 0 0,-1 0 0,1 0 0,0 0 0,6 0 0,2 0 0,43 0 0,-33 0 0,31 0 0,-5 0 0,-20 0 0,40 0 0,-53 0 0,16 0 0,-26 0 0,13 0 0,-6 0 0,0-7 0,-1 5 0,35-5 0,-12 7 0,6 0 0,2 0 0,-1 0 0,10 0 0,-1 0 0,-16 0 0,44 0 0,0 0 0,-44 0 0,29 0 0,-1 0 0,-35 0 0,49 0 0,-28 0 0,-19 0 0,38 0 0,-32 0 0,1 0 0,8 9 0,-28-7 0,14 7 0,-25-9 0,6 0 0,-8 0 0,1 0 0,-1 0 0,1 0 0,0 0 0,-1 0 0,1 0 0,-1 0 0,1 0 0,19 0 0,-15 0 0,16 0 0,-1 0 0,-15 0 0,16 0 0,-21 0 0,1 0 0,-1-7 0,1 5 0,6-5 0,-4 7 0,11 0 0,-11 0 0,11 0 0,-11 0 0,4 0 0,-6 0 0,-1 0 0,8 0 0,-6 0 0,6 0 0,-8 0 0,1 0 0,-1 0 0,8 0 0,1 0 0,1 0 0,-3 0 0,-6 0 0,-1 0 0,1 0 0,-1 0 0,1 0 0,0 0 0,-1 0 0,-6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21:58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 24575,'25'0'0,"17"0"0,-15 0 0,17 0 0,0 0 0,-9 0 0,9 0 0,-13 0 0,-6 0 0,-3 0 0,14-9 0,-9 7 0,37-7 0,-35 9 0,13 0 0,-27 0 0,8 0 0,-6 0 0,6 0 0,0 0 0,-6 0 0,5 0 0,-6 0 0,0 0 0,-1 0 0,8-7 0,-6 5 0,6-5 0,35 7 0,-25 0 0,38 0 0,7 0 0,-14 0 0,24 0 0,-1 0 0,-29 0 0,25 0 0,-40 0 0,-16 0 0,10 0 0,-14 0 0,-1 0 0,3 0 0,27 0 0,-3 0 0,-1 0 0,30 0 0,-45 7 0,35-5 0,-24 4 0,-17-6 0,8 0 0,-19 0 0,-1 0 0,1 0 0,6 0 0,-4 0 0,24 0 0,-21 0 0,14 0 0,0 0 0,-15 0 0,35 0 0,-34 0 0,14 0 0,-12 0 0,-6 0 0,5 0 0,-6 0 0,7 0 0,-6 0 0,13 0 0,-13 0 0,5 0 0,37 0 0,37 0 0,-37 0 0,1 0 0,-6 0 0,-4 0 0,10 0 0,-18 0 0,-22 0 0,23 0 0,-26 0 0,6 0 0,12 0 0,-8 0 0,30 0 0,-23 0 0,10 0 0,47 0 0,-33 0 0,28 0 0,3 0 0,-12 0 0,-14 0 0,3 0 0,-11 0 0,-5 0 0,9 0 0,5 0 0,-2 0 0,-22 0 0,27 0 0,-43 0 0,-1 0 0,-8 0 0,1 0 0,0 0 0,-1 0 0,1 0 0,6 0 0,-4 0 0,4 0 0,1 0 0,1 0 0,20 0 0,-16 0 0,7 0 0,23 0 0,-25 0 0,18 0 0,1 0 0,-12 0 0,20 0 0,-37 0 0,-8 0 0,1 0 0,-1 0 0,8 0 0,-6 0 0,13 0 0,-6 0 0,8 0 0,58 0 0,-44 0 0,18 0 0,-3 0 0,-27 0 0,24 0 0,-43 0 0,1 0 0,-1 0 0,1 0 0,0 0 0,-1 0 0,1 0 0,-1 0 0,1 0 0,-1 0 0,1 0 0,7 0 0,-6 0 0,5 0 0,1 0 0,-6 0 0,6-7 0,-8 6 0,8-6 0,-6 7 0,13 0 0,-13 0 0,6 0 0,-8 0 0,1 0 0,0 0 0,6 0 0,-5 0 0,6 0 0,-7 0 0,6 0 0,2 0 0,1 0 0,4 0 0,-11 0 0,4 0 0,-6 0 0,-1 0 0,1 0 0,0 0 0,-1 0 0,1 0 0,-1 0 0,8-7 0,-6 5 0,71-5 0,-13 7 0,-6 0 0,15 0 0,-10 0 0,-17 0 0,-2 0 0,29 0 0,-6 0 0,-21 0 0,-30 0 0,9 0 0,-28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D8F9-F431-4203-AC10-9742138FDB65}" type="datetimeFigureOut">
              <a:rPr lang="hr-HR" smtClean="0"/>
              <a:t>25.09.2020.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48D7-BC78-41A5-B154-0452807BF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1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54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7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1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8208912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455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77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823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Click to edit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Click to edit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656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61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2187237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25997" y="2178274"/>
            <a:ext cx="10441160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8005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92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6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3"/>
            <a:ext cx="24374475" cy="1371064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2835309" y="2178274"/>
            <a:ext cx="10369152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907317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-32644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046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15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07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84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Click to edit</a:t>
            </a:r>
            <a:endParaRPr lang="hr-HR" b="1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Click to edit</a:t>
            </a:r>
            <a:endParaRPr lang="hr-HR" b="1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9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60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39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49" r:id="rId4"/>
    <p:sldLayoutId id="2147483650" r:id="rId5"/>
    <p:sldLayoutId id="2147483652" r:id="rId6"/>
    <p:sldLayoutId id="2147483653" r:id="rId7"/>
    <p:sldLayoutId id="2147483657" r:id="rId8"/>
    <p:sldLayoutId id="2147483665" r:id="rId9"/>
  </p:sldLayoutIdLst>
  <p:txStyles>
    <p:titleStyle>
      <a:lvl1pPr algn="ctr" defTabSz="217663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9" indent="-81623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18" indent="-68019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97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116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35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54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73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92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710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9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38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57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76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94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913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232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551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5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notlick/6208768340/in/photolist-asDyw1-4mhRUS-e352j4-2gK4Lsq-4JHdRM-SyZTf-kofZh-4mhRTf-6786bj-4w73yG-5aPPTG-edGco4-8ZTeR-dVESJH-dVLs2y-dVLrpf-dVENXg-6kkbah-B6UA1-dVLtMA-dVLrEb-dVELUM-dVLti5-4za79o-dVLd9Y-H8Q2Vc-dVERM2-2iMXVs2-93nYYR-2hMib7J-7xd4Sj-6gqPJ-hs7fwx-5gzXzi-BWx7f-pJ4FNx-2iNDrbj-9jbojm-e2j4DP-dVERhZ-5VwLDV-5mvshj-4kjBig-4kogQD-4akNQY-9Ftrqx-9j8fpR-SBrhR-7a5X5d-4mdQ1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hyperlink" Target="https://creativecommons.org/licenses/by/2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uturealisreal.wordpress.com/2020/04/22/discussion-circles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-voice-recorder.com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vvestat@carnet.h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virtuallearningdesigndelivery/chapter/6-effective-online-discussions/" TargetMode="External"/><Relationship Id="rId2" Type="http://schemas.openxmlformats.org/officeDocument/2006/relationships/hyperlink" Target="https://www.iddblog.org/videoconferencing-alternatives-how-low-bandwidth-teaching-will-save-us-al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uturealisreal.wordpress.com/2020/04/22/discussion-circles/" TargetMode="External"/><Relationship Id="rId5" Type="http://schemas.openxmlformats.org/officeDocument/2006/relationships/hyperlink" Target="https://dl.sps.northwestern.edu/blog/2017/06/best-practices-synchronous-sessions/" TargetMode="External"/><Relationship Id="rId4" Type="http://schemas.openxmlformats.org/officeDocument/2006/relationships/hyperlink" Target="https://courses.lumenlearning.com/virtuallearningdesigndelivery/chapter/7-professional-online-lectur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net.hr/usluga/udaljenoucenje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StartupStockPhotos-690514/?utm_source=link-attribution&amp;utm_medium=referral&amp;utm_campaign=image&amp;utm_content=59331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?utm_source=link-attribution&amp;utm_medium=referral&amp;utm_campaign=image&amp;utm_content=59331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A6454F-E688-4CE7-B61D-29F70F86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5999E2-17FF-4FD7-B3B5-1E587E19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462" cy="5662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33AB-6567-A84C-BD44-D09CAE3B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Sinkrona i asinkrona komunikacija i suradnja</a:t>
            </a:r>
            <a:endParaRPr lang="hr-HR" sz="8000" dirty="0"/>
          </a:p>
        </p:txBody>
      </p:sp>
      <p:pic>
        <p:nvPicPr>
          <p:cNvPr id="5" name="Content Placeholder 4" descr="Tweet korisnice Laure Gibbs koja kaže &quot;Još uvijek ne mogu doći sebi zbog toga kako je Zoom postao istoznačan s online učenjem i kako se ljudi ponašaju kao da je sinkrono učenje jedina/najbolja opcija. &quot;">
            <a:extLst>
              <a:ext uri="{FF2B5EF4-FFF2-40B4-BE49-F238E27FC236}">
                <a16:creationId xmlns:a16="http://schemas.microsoft.com/office/drawing/2014/main" id="{7D367101-2DB9-7640-8AE5-86B8B50FE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49" y="4886114"/>
            <a:ext cx="10125258" cy="394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BA2474-B037-9C4E-BB46-121BE6E998E9}"/>
                  </a:ext>
                </a:extLst>
              </p14:cNvPr>
              <p14:cNvContentPartPr/>
              <p14:nvPr/>
            </p14:nvContentPartPr>
            <p14:xfrm>
              <a:off x="8965508" y="7252142"/>
              <a:ext cx="211176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BA2474-B037-9C4E-BB46-121BE6E998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7868" y="7234142"/>
                <a:ext cx="2147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4D70EA-9182-484E-8265-75F4F534550E}"/>
                  </a:ext>
                </a:extLst>
              </p14:cNvPr>
              <p14:cNvContentPartPr/>
              <p14:nvPr/>
            </p14:nvContentPartPr>
            <p14:xfrm>
              <a:off x="4618508" y="8317742"/>
              <a:ext cx="2549160" cy="1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4D70EA-9182-484E-8265-75F4F53455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0508" y="8300102"/>
                <a:ext cx="258480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CDF828-D8DC-E24D-9961-B8D0A8947DAD}"/>
              </a:ext>
            </a:extLst>
          </p:cNvPr>
          <p:cNvSpPr txBox="1"/>
          <p:nvPr/>
        </p:nvSpPr>
        <p:spPr>
          <a:xfrm>
            <a:off x="4986437" y="9739114"/>
            <a:ext cx="753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4CD49-3D9B-AB44-84DA-817815EB25E7}"/>
              </a:ext>
            </a:extLst>
          </p:cNvPr>
          <p:cNvSpPr txBox="1"/>
          <p:nvPr/>
        </p:nvSpPr>
        <p:spPr>
          <a:xfrm>
            <a:off x="14660295" y="5418634"/>
            <a:ext cx="597666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kombinirati sinkronu i asinkronu komunikaciju.</a:t>
            </a:r>
          </a:p>
        </p:txBody>
      </p:sp>
    </p:spTree>
    <p:extLst>
      <p:ext uri="{BB962C8B-B14F-4D97-AF65-F5344CB8AC3E}">
        <p14:creationId xmlns:p14="http://schemas.microsoft.com/office/powerpoint/2010/main" val="421461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9D44-E392-3C4C-90BD-6336DE4E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1053395"/>
            <a:ext cx="21937028" cy="1412911"/>
          </a:xfrm>
        </p:spPr>
        <p:txBody>
          <a:bodyPr/>
          <a:lstStyle/>
          <a:p>
            <a:r>
              <a:rPr lang="hr-HR" sz="6000" b="0" dirty="0"/>
              <a:t>Komunikacija i suradnja – realno vrijeme i propusnost internetske veze</a:t>
            </a:r>
          </a:p>
        </p:txBody>
      </p:sp>
      <p:pic>
        <p:nvPicPr>
          <p:cNvPr id="5" name="Content Placeholder 4" descr="Model Daniela Stanforda s oblicima učenja/poučavanja Komuniciranje u realnom vremenu uspoređuje se sa zahtjevima propusnosti internetske veze.">
            <a:extLst>
              <a:ext uri="{FF2B5EF4-FFF2-40B4-BE49-F238E27FC236}">
                <a16:creationId xmlns:a16="http://schemas.microsoft.com/office/drawing/2014/main" id="{D7F2B29E-EEBF-1041-97B4-41960AA28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25" y="2929120"/>
            <a:ext cx="11737304" cy="83221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F9276-3896-1644-A962-28B678162BD3}"/>
              </a:ext>
            </a:extLst>
          </p:cNvPr>
          <p:cNvSpPr txBox="1"/>
          <p:nvPr/>
        </p:nvSpPr>
        <p:spPr>
          <a:xfrm>
            <a:off x="17251883" y="11051227"/>
            <a:ext cx="429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Twitter</a:t>
            </a:r>
          </a:p>
        </p:txBody>
      </p:sp>
    </p:spTree>
    <p:extLst>
      <p:ext uri="{BB962C8B-B14F-4D97-AF65-F5344CB8AC3E}">
        <p14:creationId xmlns:p14="http://schemas.microsoft.com/office/powerpoint/2010/main" val="252710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EB9-4112-4447-8D5C-1D7BB54C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b="0" dirty="0"/>
              <a:t>Učinkovita asinkrona komunikacija i suradnja - forumi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4E-7AF4-514F-951D-22D28AA15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39B54A"/>
                </a:solidFill>
              </a:rPr>
              <a:t>Forumi</a:t>
            </a:r>
            <a:r>
              <a:rPr lang="hr-HR" dirty="0"/>
              <a:t> u sklopu sustava za organizaciju i provedbu nastave na daljinu (npr. </a:t>
            </a:r>
            <a:r>
              <a:rPr lang="hr-HR" dirty="0" err="1"/>
              <a:t>Loomen</a:t>
            </a:r>
            <a:r>
              <a:rPr lang="hr-HR" dirty="0"/>
              <a:t>, </a:t>
            </a:r>
            <a:r>
              <a:rPr lang="hr-HR" dirty="0" err="1"/>
              <a:t>Yammer</a:t>
            </a:r>
            <a:r>
              <a:rPr lang="hr-HR" dirty="0"/>
              <a:t>…)</a:t>
            </a:r>
          </a:p>
          <a:p>
            <a:endParaRPr lang="hr-HR" dirty="0"/>
          </a:p>
          <a:p>
            <a:r>
              <a:rPr lang="hr-HR" dirty="0"/>
              <a:t>Nekoliko prednosti online diskusije u odnosu na nastavu u razredu</a:t>
            </a:r>
          </a:p>
          <a:p>
            <a:pPr lvl="1"/>
            <a:r>
              <a:rPr lang="hr-HR" dirty="0"/>
              <a:t>Kvaliteta učeničkih doprinosa </a:t>
            </a:r>
          </a:p>
          <a:p>
            <a:pPr lvl="1"/>
            <a:r>
              <a:rPr lang="hr-HR" dirty="0"/>
              <a:t>Vrijeme na raspolaganju za pripremu</a:t>
            </a:r>
          </a:p>
          <a:p>
            <a:pPr lvl="1"/>
            <a:r>
              <a:rPr lang="hr-HR" dirty="0"/>
              <a:t>Pravila online komuniciranja </a:t>
            </a:r>
            <a:r>
              <a:rPr lang="hr-HR" i="1" dirty="0"/>
              <a:t>(</a:t>
            </a:r>
            <a:r>
              <a:rPr lang="hr-HR" i="1" dirty="0" err="1"/>
              <a:t>netiquette</a:t>
            </a:r>
            <a:r>
              <a:rPr lang="hr-HR" i="1" dirty="0"/>
              <a:t>)</a:t>
            </a:r>
            <a:endParaRPr lang="hr-HR" dirty="0"/>
          </a:p>
          <a:p>
            <a:pPr lvl="1"/>
            <a:r>
              <a:rPr lang="hr-HR" dirty="0"/>
              <a:t>Prilika da svi učenici sudjeluju </a:t>
            </a:r>
          </a:p>
          <a:p>
            <a:pPr lvl="1"/>
            <a:r>
              <a:rPr lang="hr-HR" dirty="0"/>
              <a:t>Učenje nije ograničeno trajanjem nastavnog sata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65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446A-AF41-9846-BDBA-E218FD0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/>
          <a:lstStyle/>
          <a:p>
            <a:r>
              <a:rPr lang="hr-HR" sz="6600" b="0" dirty="0"/>
              <a:t>Učinkovito raspolaganje vremenom u online diskusijama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9268-32C8-3D4B-8A69-F124E51B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Spremite odgovore i komentare koje ste napisali i koje ćete moći ponovo upotrijebiti</a:t>
            </a:r>
          </a:p>
          <a:p>
            <a:r>
              <a:rPr lang="hr-HR" dirty="0"/>
              <a:t>Dodajte vaše objave nakon što nekoliko učenika nešto kaže</a:t>
            </a:r>
          </a:p>
          <a:p>
            <a:r>
              <a:rPr lang="hr-HR" dirty="0"/>
              <a:t>Ako odgovarate jednom učeniku pozovite i ostale da se pridruže raspravi</a:t>
            </a:r>
          </a:p>
          <a:p>
            <a:r>
              <a:rPr lang="hr-HR" dirty="0"/>
              <a:t>Pokušajte iskoristiti materijale koji se već nalaze online</a:t>
            </a:r>
          </a:p>
          <a:p>
            <a:r>
              <a:rPr lang="hr-HR" dirty="0"/>
              <a:t>Odredite termin u kojem ćete sudjelovati (nemojte stalno biti prisutni)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67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8ABC-75A8-6D4D-9311-8C6B036E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Kako podići kvalitetu online diskusija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4635-3913-4A47-A7D8-7461B7CC1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Upute trebaju biti sažete i jasne</a:t>
            </a:r>
          </a:p>
          <a:p>
            <a:pPr lvl="1"/>
            <a:r>
              <a:rPr lang="hr-HR" sz="4000" dirty="0"/>
              <a:t>Dobro je navesti minimalan broj riječi po objavi (ili izvora koje treba navesti), koliko objava treba dodati, što se „priznaje“</a:t>
            </a:r>
            <a:r>
              <a:rPr lang="en-HR" sz="4000" dirty="0"/>
              <a:t> kao objava</a:t>
            </a:r>
            <a:endParaRPr lang="hr-HR" sz="4000" dirty="0"/>
          </a:p>
          <a:p>
            <a:r>
              <a:rPr lang="hr-HR" dirty="0"/>
              <a:t>Jasno istaknuti trajanje rasprave</a:t>
            </a:r>
          </a:p>
          <a:p>
            <a:r>
              <a:rPr lang="hr-HR" dirty="0"/>
              <a:t>Osmislite pitanja koja potiču učenike na kritičko promišljanje</a:t>
            </a:r>
          </a:p>
          <a:p>
            <a:r>
              <a:rPr lang="hr-HR" dirty="0"/>
              <a:t>Pokažite primjerom kako sudjelovati u raspravi</a:t>
            </a:r>
          </a:p>
          <a:p>
            <a:r>
              <a:rPr lang="hr-HR" dirty="0"/>
              <a:t>Sastavite sažetak rasprave (tijekom rasprave i na kraju)</a:t>
            </a:r>
          </a:p>
          <a:p>
            <a:r>
              <a:rPr lang="hr-HR" dirty="0"/>
              <a:t>Tema rasprave bi trebala biti povezana s ishodima učenja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5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nimka zaslona videokonferencije">
            <a:extLst>
              <a:ext uri="{FF2B5EF4-FFF2-40B4-BE49-F238E27FC236}">
                <a16:creationId xmlns:a16="http://schemas.microsoft.com/office/drawing/2014/main" id="{FD04CA92-B5D9-0A49-A3F9-4930DB243CE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71" y="2178274"/>
            <a:ext cx="10096500" cy="749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7F640-0344-094A-AF88-54F3A469B337}"/>
              </a:ext>
            </a:extLst>
          </p:cNvPr>
          <p:cNvSpPr txBox="1"/>
          <p:nvPr/>
        </p:nvSpPr>
        <p:spPr>
          <a:xfrm>
            <a:off x="2538165" y="10315178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Jennifer Morrow</a:t>
            </a:r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Flickr, </a:t>
            </a:r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hr-HR" sz="2400" dirty="0">
              <a:solidFill>
                <a:srgbClr val="39B5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weet korisnice Sarah Williams koja kaže &quot;Danas dok sam držala nastavu, gladila sam mačka i osoba s kojom sam držala nastavu je to rekla ostalim sudionicima i pitala može li vidjeti mačka. Nakon toga je bar 60% studenata podiglo svoje mačke pred kamere i odjednom su se svi kvadratići u Zoomu pretvorili u mačke i sve je bilo savršeno.&quot;">
            <a:extLst>
              <a:ext uri="{FF2B5EF4-FFF2-40B4-BE49-F238E27FC236}">
                <a16:creationId xmlns:a16="http://schemas.microsoft.com/office/drawing/2014/main" id="{65B2D478-A506-E74A-A72E-7E52EABE1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97" y="4050482"/>
            <a:ext cx="9156768" cy="407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E24BE5-D2E9-CB4C-9374-6CDF9279BAA4}"/>
              </a:ext>
            </a:extLst>
          </p:cNvPr>
          <p:cNvSpPr txBox="1"/>
          <p:nvPr/>
        </p:nvSpPr>
        <p:spPr>
          <a:xfrm>
            <a:off x="14995549" y="9209609"/>
            <a:ext cx="755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Twitter</a:t>
            </a:r>
          </a:p>
        </p:txBody>
      </p:sp>
    </p:spTree>
    <p:extLst>
      <p:ext uri="{BB962C8B-B14F-4D97-AF65-F5344CB8AC3E}">
        <p14:creationId xmlns:p14="http://schemas.microsoft.com/office/powerpoint/2010/main" val="91145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CEF8-D12C-1F41-9C6C-E33D02AC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Učinkovita sinkrona komunikacija i suradnja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A00C-6D83-1E45-B791-6C7E6E69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39B54A"/>
                </a:solidFill>
              </a:rPr>
              <a:t>Alati</a:t>
            </a:r>
            <a:r>
              <a:rPr lang="en-GB" b="1" dirty="0">
                <a:solidFill>
                  <a:srgbClr val="39B54A"/>
                </a:solidFill>
              </a:rPr>
              <a:t> za audio i </a:t>
            </a:r>
            <a:r>
              <a:rPr lang="en-GB" b="1" dirty="0" err="1">
                <a:solidFill>
                  <a:srgbClr val="39B54A"/>
                </a:solidFill>
              </a:rPr>
              <a:t>videokonferenciju</a:t>
            </a:r>
            <a:r>
              <a:rPr lang="en-GB" b="1" dirty="0">
                <a:solidFill>
                  <a:srgbClr val="39B54A"/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npr</a:t>
            </a:r>
            <a:r>
              <a:rPr lang="en-GB" dirty="0"/>
              <a:t>. MS Teams, Google Meet, Zoom, Skype, Adobe Connect…)</a:t>
            </a:r>
          </a:p>
          <a:p>
            <a:endParaRPr lang="en-GB" dirty="0"/>
          </a:p>
          <a:p>
            <a:r>
              <a:rPr lang="hr-HR" dirty="0"/>
              <a:t>Zašto održati videokonferenciju?</a:t>
            </a:r>
          </a:p>
          <a:p>
            <a:pPr lvl="1"/>
            <a:r>
              <a:rPr lang="hr-HR" dirty="0"/>
              <a:t>„klasično“ predavanje </a:t>
            </a:r>
            <a:r>
              <a:rPr lang="hr-HR" dirty="0">
                <a:solidFill>
                  <a:srgbClr val="FF0000"/>
                </a:solidFill>
              </a:rPr>
              <a:t>ali i</a:t>
            </a:r>
            <a:r>
              <a:rPr lang="hr-HR" dirty="0"/>
              <a:t> </a:t>
            </a:r>
          </a:p>
          <a:p>
            <a:pPr lvl="1"/>
            <a:r>
              <a:rPr lang="en-GB" dirty="0"/>
              <a:t>D</a:t>
            </a:r>
            <a:r>
              <a:rPr lang="en-HR" dirty="0"/>
              <a:t>emonstracija nekog zadatka putem dijeljenog ekrana</a:t>
            </a:r>
          </a:p>
          <a:p>
            <a:pPr lvl="1"/>
            <a:r>
              <a:rPr lang="en-HR" dirty="0"/>
              <a:t>Gost predavač</a:t>
            </a:r>
          </a:p>
          <a:p>
            <a:pPr lvl="1"/>
            <a:r>
              <a:rPr lang="en-HR" dirty="0"/>
              <a:t>Učenici prezentiraju</a:t>
            </a:r>
          </a:p>
          <a:p>
            <a:pPr lvl="1"/>
            <a:r>
              <a:rPr lang="en-HR" dirty="0"/>
              <a:t>Na zahtjev učenika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40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D569-DB0F-4C4D-90D2-41098404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b="0" dirty="0"/>
              <a:t>Kako uspješno voditi sinkronu nastavu (</a:t>
            </a:r>
            <a:r>
              <a:rPr lang="hr-HR" sz="7200" b="0" dirty="0" err="1"/>
              <a:t>videopoziv</a:t>
            </a:r>
            <a:r>
              <a:rPr lang="hr-HR" sz="7200" b="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2452-A401-2E4B-96F3-D6351EF7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Potrebna je temeljita priprema</a:t>
            </a:r>
          </a:p>
          <a:p>
            <a:r>
              <a:rPr lang="hr-HR" dirty="0"/>
              <a:t>Često provjeravajte imate li pozornost svih učenika</a:t>
            </a:r>
          </a:p>
          <a:p>
            <a:r>
              <a:rPr lang="hr-HR" dirty="0"/>
              <a:t>Često provjeravajte prate/razumiju li o čemu govorite</a:t>
            </a:r>
          </a:p>
          <a:p>
            <a:r>
              <a:rPr lang="hr-HR" dirty="0"/>
              <a:t>Koristite rad u skupinama ako je primjereno </a:t>
            </a:r>
            <a:r>
              <a:rPr lang="hr-HR" i="1" dirty="0"/>
              <a:t>(</a:t>
            </a:r>
            <a:r>
              <a:rPr lang="hr-HR" i="1" dirty="0" err="1"/>
              <a:t>breakout</a:t>
            </a:r>
            <a:r>
              <a:rPr lang="hr-HR" i="1" dirty="0"/>
              <a:t> </a:t>
            </a:r>
            <a:r>
              <a:rPr lang="hr-HR" i="1" dirty="0" err="1"/>
              <a:t>rooms</a:t>
            </a:r>
            <a:r>
              <a:rPr lang="hr-HR" i="1" dirty="0"/>
              <a:t>)</a:t>
            </a:r>
          </a:p>
          <a:p>
            <a:r>
              <a:rPr lang="hr-HR" dirty="0"/>
              <a:t>Potičite interakciju </a:t>
            </a:r>
          </a:p>
          <a:p>
            <a:r>
              <a:rPr lang="hr-HR" dirty="0"/>
              <a:t>Budite prisutni prije početka i nakon sata za slučaj pitanja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55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E57E-4804-E146-BB69-36F1621D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Diskusija u sinkronoj nastavi - primjer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FDBF-296A-B447-A632-7BD3D4E2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err="1"/>
              <a:t>Discussion</a:t>
            </a:r>
            <a:r>
              <a:rPr lang="hr-HR" i="1" dirty="0"/>
              <a:t> </a:t>
            </a:r>
            <a:r>
              <a:rPr lang="hr-HR" i="1" dirty="0" err="1"/>
              <a:t>Circles</a:t>
            </a:r>
            <a:r>
              <a:rPr lang="hr-HR" i="1" dirty="0"/>
              <a:t> – </a:t>
            </a:r>
            <a:r>
              <a:rPr lang="hr-HR" dirty="0"/>
              <a:t>model organizacije diskusije u sinkronoj nastavi stranog jezika (tijekom </a:t>
            </a:r>
            <a:r>
              <a:rPr lang="hr-HR" dirty="0" err="1"/>
              <a:t>videopoziva</a:t>
            </a:r>
            <a:r>
              <a:rPr lang="hr-HR" dirty="0"/>
              <a:t>)</a:t>
            </a:r>
          </a:p>
          <a:p>
            <a:r>
              <a:rPr lang="hr-HR" dirty="0"/>
              <a:t>Za samostalnije učenike </a:t>
            </a:r>
          </a:p>
          <a:p>
            <a:r>
              <a:rPr lang="hr-HR" dirty="0">
                <a:hlinkClick r:id="rId2"/>
              </a:rPr>
              <a:t>https://futurealisreal.wordpress.com/2020/04/22/discussion-circles/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89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FD46-4FC4-FF41-8C01-D34937E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Povratne informacije na radove učenika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7B17-172A-6747-8A1D-44F58A4D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Uključiti zadatke gdje učenici dobivaju automatske povratne informacije, (npr. kvizovi, testovi) koji se mogu koristiti više od jednom</a:t>
            </a:r>
          </a:p>
          <a:p>
            <a:endParaRPr lang="hr-HR" dirty="0"/>
          </a:p>
          <a:p>
            <a:r>
              <a:rPr lang="hr-HR" dirty="0"/>
              <a:t>Ako je potrebna personalizirana vrsta povratne informacije, može se koristiti:</a:t>
            </a:r>
          </a:p>
          <a:p>
            <a:pPr lvl="1"/>
            <a:endParaRPr lang="hr-HR" dirty="0"/>
          </a:p>
        </p:txBody>
      </p:sp>
      <p:pic>
        <p:nvPicPr>
          <p:cNvPr id="9" name="Graphic 8" descr="Pen">
            <a:extLst>
              <a:ext uri="{FF2B5EF4-FFF2-40B4-BE49-F238E27FC236}">
                <a16:creationId xmlns:a16="http://schemas.microsoft.com/office/drawing/2014/main" id="{6580FCCF-A949-C842-9F38-A37CD8A81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333" y="8082930"/>
            <a:ext cx="2088232" cy="2088232"/>
          </a:xfrm>
          <a:prstGeom prst="rect">
            <a:avLst/>
          </a:prstGeom>
        </p:spPr>
      </p:pic>
      <p:pic>
        <p:nvPicPr>
          <p:cNvPr id="11" name="Graphic 10" descr="Presentation with media">
            <a:extLst>
              <a:ext uri="{FF2B5EF4-FFF2-40B4-BE49-F238E27FC236}">
                <a16:creationId xmlns:a16="http://schemas.microsoft.com/office/drawing/2014/main" id="{03FB0DFA-B58D-7048-AF51-24FE8DE7A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99607" y="7920313"/>
            <a:ext cx="2736304" cy="2736304"/>
          </a:xfrm>
          <a:prstGeom prst="rect">
            <a:avLst/>
          </a:prstGeom>
        </p:spPr>
      </p:pic>
      <p:pic>
        <p:nvPicPr>
          <p:cNvPr id="13" name="Graphic 12" descr="Podcast">
            <a:extLst>
              <a:ext uri="{FF2B5EF4-FFF2-40B4-BE49-F238E27FC236}">
                <a16:creationId xmlns:a16="http://schemas.microsoft.com/office/drawing/2014/main" id="{87D74339-F6DB-0C41-9DA6-78BD7EF33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7622" y="8082930"/>
            <a:ext cx="2088232" cy="23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B42DA-9F78-A44C-814F-B9A4F88C2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b="0" dirty="0" err="1"/>
              <a:t>Podrška</a:t>
            </a:r>
            <a:r>
              <a:rPr lang="en-GB" sz="8000" b="0" dirty="0"/>
              <a:t> </a:t>
            </a:r>
            <a:r>
              <a:rPr lang="en-GB" sz="8000" b="0" dirty="0" err="1"/>
              <a:t>učenicima</a:t>
            </a:r>
            <a:r>
              <a:rPr lang="en-GB" sz="8000" b="0" dirty="0"/>
              <a:t> </a:t>
            </a:r>
            <a:r>
              <a:rPr lang="en-GB" sz="8000" b="0" dirty="0" err="1"/>
              <a:t>kroz</a:t>
            </a:r>
            <a:r>
              <a:rPr lang="en-GB" sz="8000" b="0" dirty="0"/>
              <a:t> </a:t>
            </a:r>
            <a:r>
              <a:rPr lang="en-GB" sz="8000" b="0" dirty="0" err="1"/>
              <a:t>učinkovitu</a:t>
            </a:r>
            <a:r>
              <a:rPr lang="en-GB" sz="8000" b="0" dirty="0"/>
              <a:t> </a:t>
            </a:r>
            <a:r>
              <a:rPr lang="en-GB" sz="8000" b="0" dirty="0" err="1"/>
              <a:t>suradnju</a:t>
            </a:r>
            <a:r>
              <a:rPr lang="en-GB" sz="8000" b="0" dirty="0"/>
              <a:t>, </a:t>
            </a:r>
            <a:r>
              <a:rPr lang="en-GB" sz="8000" b="0" dirty="0" err="1"/>
              <a:t>komunikaciju</a:t>
            </a:r>
            <a:r>
              <a:rPr lang="en-GB" sz="8000" b="0" dirty="0"/>
              <a:t> i </a:t>
            </a:r>
            <a:r>
              <a:rPr lang="en-GB" sz="8000" b="0" dirty="0" err="1"/>
              <a:t>povratno</a:t>
            </a:r>
            <a:r>
              <a:rPr lang="en-GB" sz="8000" b="0" dirty="0"/>
              <a:t> </a:t>
            </a:r>
            <a:r>
              <a:rPr lang="en-GB" sz="8000" b="0" dirty="0" err="1"/>
              <a:t>informiranje</a:t>
            </a:r>
            <a:r>
              <a:rPr lang="en-GB" sz="8000" b="0" dirty="0"/>
              <a:t> </a:t>
            </a:r>
            <a:br>
              <a:rPr lang="en-GB" sz="8000" b="0" dirty="0"/>
            </a:br>
            <a:r>
              <a:rPr lang="en-GB" sz="8000" b="0" dirty="0"/>
              <a:t>(u online i </a:t>
            </a:r>
            <a:r>
              <a:rPr lang="en-GB" sz="8000" b="0" dirty="0" err="1"/>
              <a:t>kombiniranoj</a:t>
            </a:r>
            <a:r>
              <a:rPr lang="en-GB" sz="8000" b="0" dirty="0"/>
              <a:t> </a:t>
            </a:r>
            <a:r>
              <a:rPr lang="en-GB" sz="8000" b="0" dirty="0" err="1"/>
              <a:t>nastavi</a:t>
            </a:r>
            <a:r>
              <a:rPr lang="en-GB" sz="8000" b="0" dirty="0"/>
              <a:t>)</a:t>
            </a:r>
            <a:endParaRPr lang="hr-HR" sz="8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D16977-2EA1-7B4B-ACA5-88808CA40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009" y="7650882"/>
            <a:ext cx="22106456" cy="3505606"/>
          </a:xfrm>
        </p:spPr>
        <p:txBody>
          <a:bodyPr/>
          <a:lstStyle/>
          <a:p>
            <a:r>
              <a:rPr lang="hr-HR" b="0" dirty="0"/>
              <a:t>Vedrana Vojković </a:t>
            </a:r>
            <a:r>
              <a:rPr lang="hr-HR" b="0" dirty="0" err="1"/>
              <a:t>Estatiev</a:t>
            </a:r>
            <a:endParaRPr lang="hr-HR" b="0" dirty="0"/>
          </a:p>
          <a:p>
            <a:r>
              <a:rPr lang="hr-HR" b="0" dirty="0"/>
              <a:t>CARNET, 25. rujna 2020.</a:t>
            </a:r>
          </a:p>
          <a:p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24290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7B17-172A-6747-8A1D-44F58A4DCE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411373" y="3265339"/>
            <a:ext cx="10729192" cy="8424936"/>
          </a:xfrm>
        </p:spPr>
        <p:txBody>
          <a:bodyPr/>
          <a:lstStyle/>
          <a:p>
            <a:pPr marL="1088319" lvl="1" indent="0">
              <a:buNone/>
            </a:pPr>
            <a:r>
              <a:rPr lang="hr-HR" sz="4400" dirty="0"/>
              <a:t>Pisane povratne informacije oduzimaju relativno puno vremena pa je poželjno spremiti komentare i koristiti ih više nego jednom.</a:t>
            </a:r>
          </a:p>
          <a:p>
            <a:pPr marL="2176638" lvl="2" indent="0">
              <a:buNone/>
            </a:pPr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EFD46-4FC4-FF41-8C01-D34937E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Pisane povratne informacije na radove učenika</a:t>
            </a:r>
          </a:p>
        </p:txBody>
      </p:sp>
      <p:pic>
        <p:nvPicPr>
          <p:cNvPr id="5" name="Picture 4" descr="Snimka zaslona bilješki u alatu Google Keep">
            <a:extLst>
              <a:ext uri="{FF2B5EF4-FFF2-40B4-BE49-F238E27FC236}">
                <a16:creationId xmlns:a16="http://schemas.microsoft.com/office/drawing/2014/main" id="{81919A47-F5C2-1F43-8050-F0EDC17B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41" y="3265338"/>
            <a:ext cx="12731788" cy="771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9337B3-EFC7-FB4E-88CA-FB24FD00BDB0}"/>
              </a:ext>
            </a:extLst>
          </p:cNvPr>
          <p:cNvSpPr txBox="1"/>
          <p:nvPr/>
        </p:nvSpPr>
        <p:spPr>
          <a:xfrm>
            <a:off x="5922541" y="11447223"/>
            <a:ext cx="799288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Snimka zaslona iz online kolegija autorice </a:t>
            </a:r>
            <a:r>
              <a:rPr lang="hr-HR" sz="2400" dirty="0" err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webinara</a:t>
            </a:r>
            <a:endParaRPr lang="hr-HR" sz="2400" dirty="0">
              <a:solidFill>
                <a:srgbClr val="39B5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561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FD46-4FC4-FF41-8C01-D34937E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 b="0" dirty="0"/>
              <a:t>Povratne informacije na radove učenika - zvučni zapisi</a:t>
            </a:r>
            <a:br>
              <a:rPr lang="hr-HR" sz="9600" dirty="0"/>
            </a:br>
            <a:endParaRPr lang="hr-HR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7B17-172A-6747-8A1D-44F58A4D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/>
              <a:t>Primjer: </a:t>
            </a:r>
            <a:r>
              <a:rPr lang="hr-HR" dirty="0">
                <a:hlinkClick r:id="rId2"/>
              </a:rPr>
              <a:t>https://online-voice-recorder.com/</a:t>
            </a:r>
            <a:endParaRPr lang="hr-HR" dirty="0"/>
          </a:p>
          <a:p>
            <a:pPr lvl="1"/>
            <a:r>
              <a:rPr lang="hr-HR" dirty="0"/>
              <a:t>Jednostavno i brzo se izrađuju</a:t>
            </a:r>
          </a:p>
          <a:p>
            <a:pPr lvl="1"/>
            <a:r>
              <a:rPr lang="hr-HR" dirty="0"/>
              <a:t>Datoteke ne zauzimaju puno mjesta</a:t>
            </a:r>
          </a:p>
          <a:p>
            <a:pPr lvl="1"/>
            <a:r>
              <a:rPr lang="hr-HR" dirty="0"/>
              <a:t>Lakše je objasniti neke stvari govorom nego u pisanom obliku</a:t>
            </a:r>
          </a:p>
          <a:p>
            <a:pPr lvl="1"/>
            <a:r>
              <a:rPr lang="hr-HR" dirty="0"/>
              <a:t>Poželjno je da budu kratki i sažeti</a:t>
            </a:r>
          </a:p>
          <a:p>
            <a:pPr marL="2176638" lvl="2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61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FD46-4FC4-FF41-8C01-D34937E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 b="0" dirty="0"/>
              <a:t>Povratne informacije na radove učenika - videozapisi</a:t>
            </a:r>
            <a:br>
              <a:rPr lang="hr-HR" sz="9600" dirty="0"/>
            </a:br>
            <a:endParaRPr lang="hr-HR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7B17-172A-6747-8A1D-44F58A4D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013" y="2779527"/>
            <a:ext cx="21937028" cy="9052974"/>
          </a:xfrm>
        </p:spPr>
        <p:txBody>
          <a:bodyPr/>
          <a:lstStyle/>
          <a:p>
            <a:pPr lvl="1"/>
            <a:r>
              <a:rPr lang="hr-HR" dirty="0"/>
              <a:t>Primjer: </a:t>
            </a:r>
            <a:r>
              <a:rPr lang="hr-HR" dirty="0">
                <a:hlinkClick r:id="rId2"/>
              </a:rPr>
              <a:t>https://screencast-o-matic.com/</a:t>
            </a:r>
            <a:r>
              <a:rPr lang="hr-HR" dirty="0"/>
              <a:t>  </a:t>
            </a:r>
          </a:p>
          <a:p>
            <a:pPr lvl="1"/>
            <a:r>
              <a:rPr lang="hr-HR" dirty="0"/>
              <a:t>Nešto zahtjevniji za izradu</a:t>
            </a:r>
          </a:p>
          <a:p>
            <a:pPr lvl="1"/>
            <a:r>
              <a:rPr lang="hr-HR" dirty="0"/>
              <a:t>Datoteke zauzimaju dosta mjesta</a:t>
            </a:r>
          </a:p>
          <a:p>
            <a:pPr lvl="1"/>
            <a:r>
              <a:rPr lang="hr-HR" dirty="0"/>
              <a:t>Pogodniji za video upute i korištenje više nego jednom</a:t>
            </a:r>
          </a:p>
          <a:p>
            <a:pPr lvl="1"/>
            <a:r>
              <a:rPr lang="hr-HR" dirty="0"/>
              <a:t>Nekoliko preporuka</a:t>
            </a:r>
          </a:p>
          <a:p>
            <a:pPr lvl="2"/>
            <a:r>
              <a:rPr lang="hr-HR" sz="4400" dirty="0"/>
              <a:t>Unaprijed zabilježiti što želite reći</a:t>
            </a:r>
          </a:p>
          <a:p>
            <a:pPr lvl="2"/>
            <a:r>
              <a:rPr lang="hr-HR" sz="4400" dirty="0"/>
              <a:t>Ograničiti trajanje videozapisa</a:t>
            </a:r>
          </a:p>
          <a:p>
            <a:pPr lvl="2"/>
            <a:r>
              <a:rPr lang="hr-HR" sz="4400" dirty="0"/>
              <a:t>Pažljivo odabrati slikovni materijal</a:t>
            </a:r>
          </a:p>
          <a:p>
            <a:pPr lvl="2"/>
            <a:r>
              <a:rPr lang="hr-HR" sz="4400" dirty="0"/>
              <a:t>Pripaziti na autorska prava</a:t>
            </a:r>
          </a:p>
          <a:p>
            <a:pPr lvl="2"/>
            <a:r>
              <a:rPr lang="hr-HR" sz="4400" dirty="0"/>
              <a:t>Izbjeći ograničavanje trajnosti videozapisa (npr. „ovaj ćemo tjedan”)</a:t>
            </a:r>
          </a:p>
          <a:p>
            <a:pPr lvl="2"/>
            <a:endParaRPr lang="hr-HR" dirty="0"/>
          </a:p>
          <a:p>
            <a:pPr lvl="2"/>
            <a:endParaRPr lang="hr-HR" dirty="0"/>
          </a:p>
          <a:p>
            <a:pPr lvl="1"/>
            <a:endParaRPr lang="hr-HR" dirty="0"/>
          </a:p>
          <a:p>
            <a:pPr marL="2176638" lvl="2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19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4B2D20A-A9A7-EE4B-A7A8-BBFCEA5E154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84CDE-720A-DE43-8D52-658B9CAAB0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638" y="1131301"/>
            <a:ext cx="21937663" cy="14128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sz="8000" b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izbjeći izgaranje </a:t>
            </a:r>
            <a:r>
              <a:rPr lang="hr-HR" sz="8000" b="0" i="1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8000" b="0" i="1" dirty="0" err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hr-HR" sz="8000" b="0" i="1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8000" b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76E709-0DC4-944B-AF28-1D8AAD300DE1}"/>
              </a:ext>
            </a:extLst>
          </p:cNvPr>
          <p:cNvGrpSpPr/>
          <p:nvPr/>
        </p:nvGrpSpPr>
        <p:grpSpPr>
          <a:xfrm>
            <a:off x="2538165" y="3546426"/>
            <a:ext cx="7920880" cy="5328592"/>
            <a:chOff x="2538165" y="3546426"/>
            <a:chExt cx="7920880" cy="5328592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C84178A6-4790-5742-A8E0-7A886D809D42}"/>
                </a:ext>
              </a:extLst>
            </p:cNvPr>
            <p:cNvSpPr/>
            <p:nvPr/>
          </p:nvSpPr>
          <p:spPr>
            <a:xfrm>
              <a:off x="2538165" y="3546426"/>
              <a:ext cx="7920880" cy="5328592"/>
            </a:xfrm>
            <a:prstGeom prst="wedgeRoundRectCallout">
              <a:avLst>
                <a:gd name="adj1" fmla="val -33583"/>
                <a:gd name="adj2" fmla="val 6799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E19317-17D0-574E-B83D-AA3859CA36D6}"/>
                </a:ext>
              </a:extLst>
            </p:cNvPr>
            <p:cNvSpPr txBox="1"/>
            <p:nvPr/>
          </p:nvSpPr>
          <p:spPr>
            <a:xfrm>
              <a:off x="3330253" y="3762450"/>
              <a:ext cx="648072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>
                  <a:solidFill>
                    <a:schemeClr val="bg1"/>
                  </a:solidFill>
                </a:rPr>
                <a:t>„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Vikend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radni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subotu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nisam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maknula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od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računala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pokušavajući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pregledati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pristigle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odgovore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učenika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svaki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pojedinačno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prokomentirati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kako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zadaće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komentarima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pričekale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lekcije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Pitanja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otvorenog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ispravljanje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jako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dugo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redovnoj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nastavi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bih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takvim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slučajevima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prozvala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učenika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prokomentirali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bismo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određeno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pitanje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  <a:endParaRPr lang="hr-HR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F62A38-95B9-4A46-84BF-4717C7A72781}"/>
              </a:ext>
            </a:extLst>
          </p:cNvPr>
          <p:cNvGrpSpPr/>
          <p:nvPr/>
        </p:nvGrpSpPr>
        <p:grpSpPr>
          <a:xfrm>
            <a:off x="12475270" y="2754338"/>
            <a:ext cx="8568952" cy="8254571"/>
            <a:chOff x="12475270" y="2754338"/>
            <a:chExt cx="8568952" cy="8254571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AEE14E06-BB29-0542-8AE2-8A642BE9F63C}"/>
                </a:ext>
              </a:extLst>
            </p:cNvPr>
            <p:cNvSpPr/>
            <p:nvPr/>
          </p:nvSpPr>
          <p:spPr>
            <a:xfrm>
              <a:off x="12475270" y="2754338"/>
              <a:ext cx="8568952" cy="8254571"/>
            </a:xfrm>
            <a:prstGeom prst="wedgeRoundRectCallout">
              <a:avLst>
                <a:gd name="adj1" fmla="val -508"/>
                <a:gd name="adj2" fmla="val 6268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BBDBE2-5520-EF45-9D3D-6441032997B3}"/>
                </a:ext>
              </a:extLst>
            </p:cNvPr>
            <p:cNvSpPr txBox="1"/>
            <p:nvPr/>
          </p:nvSpPr>
          <p:spPr>
            <a:xfrm>
              <a:off x="13483381" y="3160607"/>
              <a:ext cx="6840760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>
                  <a:solidFill>
                    <a:schemeClr val="bg1"/>
                  </a:solidFill>
                </a:rPr>
                <a:t>„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kvalitetno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provođenje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nastave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daljinu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potrebno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mnogo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konkretnije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utvrditi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nekakva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pravila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Najviše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nastavi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daljinu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proizašlo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nesporazuma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Nesporazuma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zbog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površnog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čitanja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uputa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zbog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površno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napisanih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uputa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zbog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odgode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komunikaciji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postavljanju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pitanja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pak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odgovaranju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pitanja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vrijeme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uopće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 to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posljedica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toga da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tko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definirao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kojem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razdoblju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učenici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mogu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postavljati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pitanja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profesor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odmah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odgovara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pitanja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postavljana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ponoć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navečer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ujutro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vrijeme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ručka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petak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po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rasporedu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predmet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bio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ponedjeljak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vikendom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doslovno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svako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dana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noći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dobila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barem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jedan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upit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”</a:t>
              </a:r>
              <a:endParaRPr lang="hr-H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0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033605-76FE-5646-9372-BE08DDACA37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84CDE-720A-DE43-8D52-658B9CAAB0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0013" y="1092263"/>
            <a:ext cx="21937663" cy="14128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sz="8000" b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izbjeći izgaranje </a:t>
            </a:r>
            <a:r>
              <a:rPr lang="hr-HR" sz="8000" b="0" i="1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8000" b="0" i="1" dirty="0" err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hr-HR" sz="8000" b="0" i="1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8000" b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45088-11C0-FB4D-B02C-6D3D12F56A58}"/>
              </a:ext>
            </a:extLst>
          </p:cNvPr>
          <p:cNvGrpSpPr/>
          <p:nvPr/>
        </p:nvGrpSpPr>
        <p:grpSpPr>
          <a:xfrm>
            <a:off x="2538165" y="3546426"/>
            <a:ext cx="7920880" cy="5328592"/>
            <a:chOff x="2538165" y="3546426"/>
            <a:chExt cx="7920880" cy="5328592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C84178A6-4790-5742-A8E0-7A886D809D42}"/>
                </a:ext>
              </a:extLst>
            </p:cNvPr>
            <p:cNvSpPr/>
            <p:nvPr/>
          </p:nvSpPr>
          <p:spPr>
            <a:xfrm>
              <a:off x="2538165" y="3546426"/>
              <a:ext cx="7920880" cy="5328592"/>
            </a:xfrm>
            <a:prstGeom prst="wedgeRoundRectCallout">
              <a:avLst>
                <a:gd name="adj1" fmla="val -33583"/>
                <a:gd name="adj2" fmla="val 6799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E19317-17D0-574E-B83D-AA3859CA36D6}"/>
                </a:ext>
              </a:extLst>
            </p:cNvPr>
            <p:cNvSpPr txBox="1"/>
            <p:nvPr/>
          </p:nvSpPr>
          <p:spPr>
            <a:xfrm>
              <a:off x="3330253" y="3762450"/>
              <a:ext cx="648072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>
                  <a:solidFill>
                    <a:schemeClr val="bg1"/>
                  </a:solidFill>
                </a:rPr>
                <a:t>„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Rokovi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predaju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također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trebali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konkretno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definirani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razini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škole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jer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onda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jedni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rokove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kada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predmet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rasporedu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neki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rok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od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tjedan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dana,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neki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od tri dana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slično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Malo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učenika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dobro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organizirati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svoje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vrijeme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najveći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broj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zadatke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izrađivao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blizu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isteka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roka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predaju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što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često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rezultiralo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još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nepažljivijim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čitanjem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uputa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preskakanjem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ključnih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dijelova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slično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  <a:endParaRPr lang="hr-HR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B522DE-D484-FA4B-9E3A-12FE8461BBB8}"/>
              </a:ext>
            </a:extLst>
          </p:cNvPr>
          <p:cNvGrpSpPr/>
          <p:nvPr/>
        </p:nvGrpSpPr>
        <p:grpSpPr>
          <a:xfrm>
            <a:off x="12619285" y="4842569"/>
            <a:ext cx="8568952" cy="5688633"/>
            <a:chOff x="12619285" y="4842569"/>
            <a:chExt cx="8568952" cy="5688633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AEE14E06-BB29-0542-8AE2-8A642BE9F63C}"/>
                </a:ext>
              </a:extLst>
            </p:cNvPr>
            <p:cNvSpPr/>
            <p:nvPr/>
          </p:nvSpPr>
          <p:spPr>
            <a:xfrm>
              <a:off x="12619285" y="4842569"/>
              <a:ext cx="8568952" cy="5688633"/>
            </a:xfrm>
            <a:prstGeom prst="wedgeRoundRectCallout">
              <a:avLst>
                <a:gd name="adj1" fmla="val -508"/>
                <a:gd name="adj2" fmla="val 6268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BBDBE2-5520-EF45-9D3D-6441032997B3}"/>
                </a:ext>
              </a:extLst>
            </p:cNvPr>
            <p:cNvSpPr txBox="1"/>
            <p:nvPr/>
          </p:nvSpPr>
          <p:spPr>
            <a:xfrm>
              <a:off x="13483381" y="5512270"/>
              <a:ext cx="684076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>
                  <a:solidFill>
                    <a:schemeClr val="bg1"/>
                  </a:solidFill>
                </a:rPr>
                <a:t>„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Čitav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vikend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provodim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Messengeru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pomažući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učenicima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aktiviraju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Gsuite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uđu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svoje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učionice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mnogo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frustracija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jedne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druge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strane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zato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što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nisam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sigurna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što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napravili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uspijeva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nisam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sigurna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kako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dobila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svoj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classroom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ekranu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ne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znam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ponoviti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korake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učenici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tvrde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pomno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slijede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upute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dobivene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od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škole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ipak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imaju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problema</a:t>
              </a:r>
              <a:r>
                <a:rPr lang="en-GB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  <a:endParaRPr lang="hr-H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5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D6B6A793-8349-6244-8B53-C3D47DB5B8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6855" y="3186386"/>
            <a:ext cx="8280920" cy="82809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3207E3-ABDF-4622-902B-95CE0E3940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</p:spPr>
        <p:txBody>
          <a:bodyPr/>
          <a:lstStyle/>
          <a:p>
            <a:pPr marL="0" indent="0" algn="ctr">
              <a:buNone/>
            </a:pPr>
            <a:endParaRPr lang="hr-HR" sz="4800" dirty="0">
              <a:solidFill>
                <a:srgbClr val="53585F"/>
              </a:solidFill>
              <a:latin typeface="Roboto"/>
            </a:endParaRPr>
          </a:p>
          <a:p>
            <a:pPr marL="0" indent="0" algn="ctr">
              <a:buNone/>
            </a:pPr>
            <a:endParaRPr lang="hr-HR" sz="4800" dirty="0">
              <a:solidFill>
                <a:srgbClr val="53585F"/>
              </a:solidFill>
              <a:latin typeface="Roboto"/>
            </a:endParaRPr>
          </a:p>
          <a:p>
            <a:pPr marL="0" indent="0" algn="ctr">
              <a:buNone/>
            </a:pPr>
            <a:endParaRPr lang="hr-HR" sz="4800" dirty="0">
              <a:solidFill>
                <a:srgbClr val="53585F"/>
              </a:solidFill>
              <a:latin typeface="Roboto"/>
            </a:endParaRPr>
          </a:p>
          <a:p>
            <a:pPr marL="0" indent="0" algn="ctr">
              <a:buNone/>
            </a:pPr>
            <a:endParaRPr lang="hr-HR" sz="4800" dirty="0">
              <a:solidFill>
                <a:srgbClr val="53585F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hr-HR" sz="4800" dirty="0">
                <a:solidFill>
                  <a:srgbClr val="53585F"/>
                </a:solidFill>
                <a:latin typeface="Roboto"/>
              </a:rPr>
              <a:t>Za više informacija: </a:t>
            </a:r>
            <a:r>
              <a:rPr lang="hr-HR" sz="4800" dirty="0">
                <a:solidFill>
                  <a:srgbClr val="53585F"/>
                </a:solidFill>
                <a:latin typeface="Roboto"/>
                <a:hlinkClick r:id="rId4"/>
              </a:rPr>
              <a:t>vvestat@carnet.hr</a:t>
            </a:r>
            <a:r>
              <a:rPr lang="hr-HR" sz="4800" dirty="0">
                <a:solidFill>
                  <a:srgbClr val="53585F"/>
                </a:solidFill>
                <a:latin typeface="Roboto"/>
              </a:rPr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87693C-FE94-CA42-85CF-9AC147CC6BEA}"/>
              </a:ext>
            </a:extLst>
          </p:cNvPr>
          <p:cNvSpPr/>
          <p:nvPr/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9300" b="1" dirty="0">
                <a:solidFill>
                  <a:srgbClr val="39B54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Hvala vam na sudjelovanju!</a:t>
            </a:r>
          </a:p>
        </p:txBody>
      </p:sp>
    </p:spTree>
    <p:extLst>
      <p:ext uri="{BB962C8B-B14F-4D97-AF65-F5344CB8AC3E}">
        <p14:creationId xmlns:p14="http://schemas.microsoft.com/office/powerpoint/2010/main" val="1812524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0709-2856-2C48-8D05-4EB709B3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0653-E24E-CB4B-9F52-0AA48262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>
                <a:hlinkClick r:id="rId2"/>
              </a:rPr>
              <a:t>https://www.iddblog.org/videoconferencing-alternatives-how-low-bandwidth-teaching-will-save-us-all/</a:t>
            </a:r>
            <a:r>
              <a:rPr lang="hr-HR" sz="4000" dirty="0"/>
              <a:t> </a:t>
            </a:r>
          </a:p>
          <a:p>
            <a:r>
              <a:rPr lang="hr-HR" sz="4000" dirty="0">
                <a:hlinkClick r:id="rId3"/>
              </a:rPr>
              <a:t>https://courses.lumenlearning.com/virtuallearningdesigndelivery/chapter/6-effective-online-discussions/</a:t>
            </a:r>
            <a:r>
              <a:rPr lang="hr-HR" sz="4000" dirty="0"/>
              <a:t> </a:t>
            </a:r>
          </a:p>
          <a:p>
            <a:r>
              <a:rPr lang="hr-HR" sz="4000" dirty="0">
                <a:hlinkClick r:id="rId4"/>
              </a:rPr>
              <a:t>https://courses.lumenlearning.com/virtuallearningdesigndelivery/chapter/7-professional-online-lectures/</a:t>
            </a:r>
            <a:endParaRPr lang="hr-HR" sz="4000" dirty="0"/>
          </a:p>
          <a:p>
            <a:r>
              <a:rPr lang="hr-HR" sz="4000" dirty="0">
                <a:hlinkClick r:id="rId5"/>
              </a:rPr>
              <a:t>https://dl.sps.northwestern.edu/blog/2017/06/best-practices-synchronous-sessions/</a:t>
            </a:r>
            <a:r>
              <a:rPr lang="hr-HR" sz="4000" dirty="0"/>
              <a:t> </a:t>
            </a:r>
          </a:p>
          <a:p>
            <a:r>
              <a:rPr lang="hr-HR" sz="4000" dirty="0">
                <a:hlinkClick r:id="rId6"/>
              </a:rPr>
              <a:t>https://futurealisreal.wordpress.com/2020/04/22/discussion-circles/</a:t>
            </a:r>
            <a:endParaRPr lang="hr-HR" sz="4000" dirty="0"/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85966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94AD9-793F-1B46-8FB6-476BD3C3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771507"/>
            <a:ext cx="21937028" cy="1412911"/>
          </a:xfrm>
        </p:spPr>
        <p:txBody>
          <a:bodyPr/>
          <a:lstStyle/>
          <a:p>
            <a:r>
              <a:rPr lang="hr-HR" sz="8000" b="0" dirty="0"/>
              <a:t>Edukacije za provođenje nastave na daljinu</a:t>
            </a:r>
          </a:p>
        </p:txBody>
      </p:sp>
      <p:pic>
        <p:nvPicPr>
          <p:cNvPr id="7" name="Content Placeholder 6" descr="Snimka zaslona stranice https://www.carnet.hr/usluga/udaljenoucenje/ ">
            <a:extLst>
              <a:ext uri="{FF2B5EF4-FFF2-40B4-BE49-F238E27FC236}">
                <a16:creationId xmlns:a16="http://schemas.microsoft.com/office/drawing/2014/main" id="{B04AF6DE-5EA0-5D4F-B49C-110F725C6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37" y="2538314"/>
            <a:ext cx="17291486" cy="905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D0460-4A16-BC4B-8B89-46DA1D609B45}"/>
              </a:ext>
            </a:extLst>
          </p:cNvPr>
          <p:cNvSpPr txBox="1"/>
          <p:nvPr/>
        </p:nvSpPr>
        <p:spPr>
          <a:xfrm>
            <a:off x="7259472" y="426650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FF0000"/>
                </a:solidFill>
              </a:rPr>
              <a:t>https</a:t>
            </a:r>
            <a:r>
              <a:rPr lang="hr-HR" sz="3200" dirty="0">
                <a:solidFill>
                  <a:srgbClr val="FF0000"/>
                </a:solidFill>
              </a:rPr>
              <a:t>://</a:t>
            </a:r>
            <a:r>
              <a:rPr lang="hr-HR" sz="3200" dirty="0" err="1">
                <a:solidFill>
                  <a:srgbClr val="FF0000"/>
                </a:solidFill>
              </a:rPr>
              <a:t>www.carnet.hr</a:t>
            </a:r>
            <a:r>
              <a:rPr lang="hr-HR" sz="3200" dirty="0">
                <a:solidFill>
                  <a:srgbClr val="FF0000"/>
                </a:solidFill>
              </a:rPr>
              <a:t>/usluga/</a:t>
            </a:r>
            <a:r>
              <a:rPr lang="hr-HR" sz="3200" dirty="0" err="1">
                <a:solidFill>
                  <a:srgbClr val="FF0000"/>
                </a:solidFill>
              </a:rPr>
              <a:t>udaljenoucenje</a:t>
            </a:r>
            <a:r>
              <a:rPr lang="hr-HR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905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B59E-BD13-1D42-A9D1-BDCBB26A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Još nekoliko uvodnih informacija</a:t>
            </a:r>
            <a:endParaRPr lang="hr-HR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158B-D879-474A-A753-1BEB6A22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Preostala su još 2 </a:t>
            </a:r>
            <a:r>
              <a:rPr lang="hr-HR" dirty="0" err="1"/>
              <a:t>webinara</a:t>
            </a:r>
            <a:r>
              <a:rPr lang="hr-HR" dirty="0"/>
              <a:t> u nizu</a:t>
            </a:r>
          </a:p>
          <a:p>
            <a:pPr lvl="1"/>
            <a:r>
              <a:rPr lang="hr-HR" dirty="0"/>
              <a:t>„Komunikacija, praćenje i vrednovanje u </a:t>
            </a:r>
            <a:r>
              <a:rPr lang="hr-HR" dirty="0" err="1"/>
              <a:t>Loomenu</a:t>
            </a:r>
            <a:r>
              <a:rPr lang="hr-HR" dirty="0"/>
              <a:t>”, 1. 10.</a:t>
            </a:r>
          </a:p>
          <a:p>
            <a:pPr lvl="1"/>
            <a:r>
              <a:rPr lang="hr-HR" dirty="0"/>
              <a:t>tema obrnute učionice, 8. 10. (više informacija uskoro)</a:t>
            </a:r>
          </a:p>
          <a:p>
            <a:r>
              <a:rPr lang="hr-HR" dirty="0"/>
              <a:t>Pitanja molimo postavljati pomoću alata Q&amp;A, (neki) odgovori će biti dostupni naknadno na stranici </a:t>
            </a:r>
            <a:r>
              <a:rPr lang="hr-HR" dirty="0">
                <a:hlinkClick r:id="rId2"/>
              </a:rPr>
              <a:t>https://www.carnet.hr/usluga/udaljenoucenje/</a:t>
            </a:r>
            <a:r>
              <a:rPr lang="hr-HR" dirty="0"/>
              <a:t> </a:t>
            </a:r>
          </a:p>
          <a:p>
            <a:r>
              <a:rPr lang="hr-HR" dirty="0"/>
              <a:t>Upitnik o zadovoljstvu </a:t>
            </a:r>
            <a:r>
              <a:rPr lang="hr-HR" dirty="0" err="1"/>
              <a:t>webinarom</a:t>
            </a:r>
            <a:r>
              <a:rPr lang="hr-HR" dirty="0"/>
              <a:t> na kraju </a:t>
            </a:r>
            <a:r>
              <a:rPr lang="hr-HR" dirty="0" err="1"/>
              <a:t>webinara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442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Meme naziva On a scale of cat&#10;">
            <a:extLst>
              <a:ext uri="{FF2B5EF4-FFF2-40B4-BE49-F238E27FC236}">
                <a16:creationId xmlns:a16="http://schemas.microsoft.com/office/drawing/2014/main" id="{753252B4-6A30-4846-B679-2FB3FCA9403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5" y="522090"/>
            <a:ext cx="9575524" cy="11059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B5F3E2-4675-F649-8B16-32BEC6AB52E4}"/>
              </a:ext>
            </a:extLst>
          </p:cNvPr>
          <p:cNvSpPr txBox="1"/>
          <p:nvPr/>
        </p:nvSpPr>
        <p:spPr>
          <a:xfrm>
            <a:off x="14491493" y="2898354"/>
            <a:ext cx="76328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Preuzeto s </a:t>
            </a:r>
            <a:r>
              <a:rPr lang="hr-HR" dirty="0" err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awwmemes.com</a:t>
            </a:r>
            <a:r>
              <a:rPr lang="hr-HR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E2D67-E970-1F44-8F04-74AD0F5F53B7}"/>
              </a:ext>
            </a:extLst>
          </p:cNvPr>
          <p:cNvSpPr txBox="1"/>
          <p:nvPr/>
        </p:nvSpPr>
        <p:spPr>
          <a:xfrm>
            <a:off x="14491493" y="4842570"/>
            <a:ext cx="69847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39B54A"/>
                </a:solidFill>
              </a:rPr>
              <a:t>Poveznica na dnu </a:t>
            </a:r>
            <a:r>
              <a:rPr lang="hr-HR" dirty="0" err="1">
                <a:solidFill>
                  <a:srgbClr val="39B54A"/>
                </a:solidFill>
              </a:rPr>
              <a:t>memea</a:t>
            </a:r>
            <a:r>
              <a:rPr lang="hr-HR" dirty="0">
                <a:solidFill>
                  <a:srgbClr val="39B54A"/>
                </a:solidFill>
              </a:rPr>
              <a:t>: </a:t>
            </a:r>
            <a:r>
              <a:rPr lang="hr-HR" dirty="0" err="1">
                <a:solidFill>
                  <a:srgbClr val="39B54A"/>
                </a:solidFill>
              </a:rPr>
              <a:t>healthypets.mercola.com</a:t>
            </a:r>
            <a:r>
              <a:rPr lang="hr-HR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F3C816-A93C-0943-8643-83DB887A0885}"/>
              </a:ext>
            </a:extLst>
          </p:cNvPr>
          <p:cNvSpPr txBox="1"/>
          <p:nvPr/>
        </p:nvSpPr>
        <p:spPr>
          <a:xfrm>
            <a:off x="13915429" y="7650882"/>
            <a:ext cx="8208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chemeClr val="accent2"/>
                </a:solidFill>
              </a:rPr>
              <a:t>mentimeter.com</a:t>
            </a:r>
            <a:r>
              <a:rPr lang="hr-HR" dirty="0">
                <a:solidFill>
                  <a:schemeClr val="accent2"/>
                </a:solidFill>
              </a:rPr>
              <a:t> (vrsta pitanja </a:t>
            </a:r>
            <a:r>
              <a:rPr lang="hr-HR" dirty="0" err="1">
                <a:solidFill>
                  <a:schemeClr val="accent2"/>
                </a:solidFill>
              </a:rPr>
              <a:t>multiple</a:t>
            </a:r>
            <a:r>
              <a:rPr lang="hr-HR" dirty="0">
                <a:solidFill>
                  <a:schemeClr val="accent2"/>
                </a:solidFill>
              </a:rPr>
              <a:t> </a:t>
            </a:r>
            <a:r>
              <a:rPr lang="hr-HR" dirty="0" err="1">
                <a:solidFill>
                  <a:schemeClr val="accent2"/>
                </a:solidFill>
              </a:rPr>
              <a:t>choice</a:t>
            </a:r>
            <a:r>
              <a:rPr lang="hr-HR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415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BF24DA-4CB9-C744-9DF4-CCEEC05F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0" dirty="0"/>
              <a:t>Informacije o </a:t>
            </a:r>
            <a:r>
              <a:rPr lang="hr-HR" sz="8000" b="0" dirty="0" err="1"/>
              <a:t>webinaru</a:t>
            </a:r>
            <a:endParaRPr lang="hr-HR" sz="8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20C27-4A0E-3F43-8721-087770E7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Podsjetnik na ranije </a:t>
            </a:r>
            <a:r>
              <a:rPr lang="hr-HR" dirty="0" err="1"/>
              <a:t>webinare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Sinkrona i asinkrona komunikacija i suradnja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Kako učinkovito provoditi asinkrone aktivnosti – rasprave u forumu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Kako uspješno organizirati sinkroni događaj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Oblici povratnog informiranja učenika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Kako izbjeći „izgaranje” </a:t>
            </a:r>
            <a:r>
              <a:rPr lang="hr-HR" i="1" dirty="0"/>
              <a:t>(</a:t>
            </a:r>
            <a:r>
              <a:rPr lang="hr-HR" i="1" dirty="0" err="1"/>
              <a:t>burnout</a:t>
            </a:r>
            <a:r>
              <a:rPr lang="hr-HR" i="1" dirty="0"/>
              <a:t>)</a:t>
            </a:r>
          </a:p>
          <a:p>
            <a:pPr>
              <a:spcBef>
                <a:spcPts val="600"/>
              </a:spcBef>
            </a:pPr>
            <a:endParaRPr lang="hr-HR" dirty="0"/>
          </a:p>
          <a:p>
            <a:pPr>
              <a:spcBef>
                <a:spcPts val="600"/>
              </a:spcBef>
            </a:pPr>
            <a:endParaRPr lang="hr-HR" dirty="0"/>
          </a:p>
          <a:p>
            <a:pPr>
              <a:spcBef>
                <a:spcPts val="600"/>
              </a:spcBef>
            </a:pPr>
            <a:endParaRPr lang="hr-HR" dirty="0"/>
          </a:p>
          <a:p>
            <a:pPr>
              <a:spcBef>
                <a:spcPts val="60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18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jeca se vesele za računalom&#10;">
            <a:extLst>
              <a:ext uri="{FF2B5EF4-FFF2-40B4-BE49-F238E27FC236}">
                <a16:creationId xmlns:a16="http://schemas.microsoft.com/office/drawing/2014/main" id="{8B4D7344-1776-3B40-9C61-AC790101BD6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6" b="15196"/>
          <a:stretch>
            <a:fillRect/>
          </a:stretch>
        </p:blipFill>
        <p:spPr>
          <a:xfrm>
            <a:off x="2862201" y="1530202"/>
            <a:ext cx="18650072" cy="8654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5A566-DCB6-0544-874F-3AE9754D7C3F}"/>
              </a:ext>
            </a:extLst>
          </p:cNvPr>
          <p:cNvSpPr txBox="1"/>
          <p:nvPr/>
        </p:nvSpPr>
        <p:spPr>
          <a:xfrm>
            <a:off x="9594949" y="10819234"/>
            <a:ext cx="1130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Image by </a:t>
            </a:r>
            <a:r>
              <a:rPr lang="en-GB" sz="2400" u="sng" dirty="0">
                <a:hlinkClick r:id="rId3"/>
              </a:rPr>
              <a:t>StartupStockPhotos</a:t>
            </a:r>
            <a:r>
              <a:rPr lang="en-GB" sz="2400" dirty="0"/>
              <a:t> from </a:t>
            </a:r>
            <a:r>
              <a:rPr lang="en-GB" sz="2400" u="sng" dirty="0">
                <a:hlinkClick r:id="rId4"/>
              </a:rPr>
              <a:t>Pixabay</a:t>
            </a:r>
            <a:r>
              <a:rPr lang="en-GB" sz="2400" dirty="0"/>
              <a:t> 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8354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5E05-AFF4-464D-B0E8-3D0CBF26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3402600" cy="1412911"/>
          </a:xfrm>
        </p:spPr>
        <p:txBody>
          <a:bodyPr/>
          <a:lstStyle/>
          <a:p>
            <a:r>
              <a:rPr lang="hr-HR" sz="6600" b="0" dirty="0"/>
              <a:t>Što je rečeno o temi ovog </a:t>
            </a:r>
            <a:r>
              <a:rPr lang="hr-HR" sz="6600" b="0" dirty="0" err="1"/>
              <a:t>webinara</a:t>
            </a:r>
            <a:r>
              <a:rPr lang="hr-HR" sz="6600" b="0" dirty="0"/>
              <a:t> u prijašnjim </a:t>
            </a:r>
            <a:r>
              <a:rPr lang="hr-HR" sz="6600" b="0" dirty="0" err="1"/>
              <a:t>webinarima</a:t>
            </a:r>
            <a:r>
              <a:rPr lang="hr-HR" sz="6600" b="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8FF5-C3A8-6E4C-86F8-1BEE70D3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pravodobnost</a:t>
            </a:r>
            <a:r>
              <a:rPr lang="en-GB" dirty="0"/>
              <a:t> i </a:t>
            </a:r>
            <a:r>
              <a:rPr lang="en-GB" dirty="0" err="1"/>
              <a:t>jasnoću</a:t>
            </a:r>
            <a:r>
              <a:rPr lang="en-GB" dirty="0"/>
              <a:t>, </a:t>
            </a:r>
            <a:r>
              <a:rPr lang="en-GB" dirty="0" err="1"/>
              <a:t>regulirati</a:t>
            </a:r>
            <a:r>
              <a:rPr lang="en-GB" dirty="0"/>
              <a:t> </a:t>
            </a:r>
            <a:r>
              <a:rPr lang="en-GB" dirty="0" err="1"/>
              <a:t>kanale</a:t>
            </a:r>
            <a:r>
              <a:rPr lang="en-GB" dirty="0"/>
              <a:t> i </a:t>
            </a:r>
            <a:r>
              <a:rPr lang="en-GB" dirty="0" err="1"/>
              <a:t>tijek</a:t>
            </a:r>
            <a:r>
              <a:rPr lang="en-GB" dirty="0"/>
              <a:t> </a:t>
            </a:r>
            <a:r>
              <a:rPr lang="en-GB" dirty="0" err="1"/>
              <a:t>komunikacije</a:t>
            </a:r>
            <a:r>
              <a:rPr lang="en-GB" dirty="0"/>
              <a:t> (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), </a:t>
            </a:r>
            <a:r>
              <a:rPr lang="en-GB" dirty="0" err="1"/>
              <a:t>definirati</a:t>
            </a:r>
            <a:r>
              <a:rPr lang="en-GB" dirty="0"/>
              <a:t> </a:t>
            </a:r>
            <a:r>
              <a:rPr lang="en-GB" dirty="0" err="1"/>
              <a:t>pravila</a:t>
            </a:r>
            <a:r>
              <a:rPr lang="en-GB" dirty="0"/>
              <a:t> (webinar 4. 9.)</a:t>
            </a:r>
          </a:p>
          <a:p>
            <a:pPr lvl="1"/>
            <a:r>
              <a:rPr lang="en-GB" dirty="0" err="1"/>
              <a:t>Pisana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 je </a:t>
            </a:r>
            <a:r>
              <a:rPr lang="en-GB" dirty="0" err="1"/>
              <a:t>neizbježna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Pitanja</a:t>
            </a:r>
            <a:r>
              <a:rPr lang="en-GB" dirty="0"/>
              <a:t> za </a:t>
            </a:r>
            <a:r>
              <a:rPr lang="en-GB" dirty="0" err="1"/>
              <a:t>promišljanje</a:t>
            </a:r>
            <a:r>
              <a:rPr lang="en-GB" dirty="0"/>
              <a:t> o </a:t>
            </a:r>
            <a:r>
              <a:rPr lang="en-GB" dirty="0" err="1"/>
              <a:t>komunikacijskom</a:t>
            </a:r>
            <a:r>
              <a:rPr lang="en-GB" dirty="0"/>
              <a:t> </a:t>
            </a:r>
            <a:r>
              <a:rPr lang="en-GB" dirty="0" err="1"/>
              <a:t>planu</a:t>
            </a:r>
            <a:r>
              <a:rPr lang="en-GB" dirty="0"/>
              <a:t> (webinar 18. 9.)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382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E5EB-2683-394E-8D86-30F7CA08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b="0" dirty="0"/>
              <a:t>Promišljanje o komunikacijskom planu - primjer</a:t>
            </a:r>
          </a:p>
        </p:txBody>
      </p:sp>
      <p:pic>
        <p:nvPicPr>
          <p:cNvPr id="5" name="Content Placeholder 4" descr="Snimka zaslona s pitanjem višestrukog odabira. Učenici odgovaraju na pitanje je li kolegij lagano pratiti.">
            <a:extLst>
              <a:ext uri="{FF2B5EF4-FFF2-40B4-BE49-F238E27FC236}">
                <a16:creationId xmlns:a16="http://schemas.microsoft.com/office/drawing/2014/main" id="{3F385B9D-ADC1-9440-A441-1299B2BED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3" y="3258394"/>
            <a:ext cx="14833648" cy="678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2982C-B121-2D45-B6AA-2553CE28227B}"/>
              </a:ext>
            </a:extLst>
          </p:cNvPr>
          <p:cNvSpPr txBox="1"/>
          <p:nvPr/>
        </p:nvSpPr>
        <p:spPr>
          <a:xfrm>
            <a:off x="8528285" y="11035258"/>
            <a:ext cx="1144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Snimka zaslona iz online kolegija autorice </a:t>
            </a:r>
            <a:r>
              <a:rPr lang="hr-HR" sz="2400" dirty="0" err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webinara</a:t>
            </a:r>
            <a:endParaRPr lang="hr-HR" sz="2400" dirty="0">
              <a:solidFill>
                <a:srgbClr val="39B5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21545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NET tam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NET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1239</Words>
  <Application>Microsoft Macintosh PowerPoint</Application>
  <PresentationFormat>Custom</PresentationFormat>
  <Paragraphs>127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Roboto</vt:lpstr>
      <vt:lpstr>Wingdings</vt:lpstr>
      <vt:lpstr>CARNET</vt:lpstr>
      <vt:lpstr>CARNET tamno</vt:lpstr>
      <vt:lpstr>CARNET break</vt:lpstr>
      <vt:lpstr>PowerPoint Presentation</vt:lpstr>
      <vt:lpstr>Podrška učenicima kroz učinkovitu suradnju, komunikaciju i povratno informiranje  (u online i kombiniranoj nastavi)</vt:lpstr>
      <vt:lpstr>Edukacije za provođenje nastave na daljinu</vt:lpstr>
      <vt:lpstr>Još nekoliko uvodnih informacija</vt:lpstr>
      <vt:lpstr>PowerPoint Presentation</vt:lpstr>
      <vt:lpstr>Informacije o webinaru</vt:lpstr>
      <vt:lpstr>PowerPoint Presentation</vt:lpstr>
      <vt:lpstr>Što je rečeno o temi ovog webinara u prijašnjim webinarima?</vt:lpstr>
      <vt:lpstr>Promišljanje o komunikacijskom planu - primjer</vt:lpstr>
      <vt:lpstr>Sinkrona i asinkrona komunikacija i suradnja</vt:lpstr>
      <vt:lpstr>Komunikacija i suradnja – realno vrijeme i propusnost internetske veze</vt:lpstr>
      <vt:lpstr>Učinkovita asinkrona komunikacija i suradnja - forumi</vt:lpstr>
      <vt:lpstr>Učinkovito raspolaganje vremenom u online diskusijama</vt:lpstr>
      <vt:lpstr>Kako podići kvalitetu online diskusija</vt:lpstr>
      <vt:lpstr>PowerPoint Presentation</vt:lpstr>
      <vt:lpstr>Učinkovita sinkrona komunikacija i suradnja</vt:lpstr>
      <vt:lpstr>Kako uspješno voditi sinkronu nastavu (videopoziv)</vt:lpstr>
      <vt:lpstr>Diskusija u sinkronoj nastavi - primjer</vt:lpstr>
      <vt:lpstr>Povratne informacije na radove učenika</vt:lpstr>
      <vt:lpstr>Pisane povratne informacije na radove učenika</vt:lpstr>
      <vt:lpstr>Povratne informacije na radove učenika - zvučni zapisi </vt:lpstr>
      <vt:lpstr>Povratne informacije na radove učenika - videozapisi </vt:lpstr>
      <vt:lpstr>Kako izbjeći izgaranje (burnout)?</vt:lpstr>
      <vt:lpstr>Kako izbjeći izgaranje (burnout)?</vt:lpstr>
      <vt:lpstr>PowerPoint Presentation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Vedrana Vojković Estatiev</dc:creator>
  <cp:lastModifiedBy>Vedrana Vojković Estatiev</cp:lastModifiedBy>
  <cp:revision>1</cp:revision>
  <dcterms:created xsi:type="dcterms:W3CDTF">2020-09-25T09:00:25Z</dcterms:created>
  <dcterms:modified xsi:type="dcterms:W3CDTF">2020-09-25T14:11:36Z</dcterms:modified>
</cp:coreProperties>
</file>