
<file path=[Content_Types].xml><?xml version="1.0" encoding="utf-8"?>
<Types xmlns="http://schemas.openxmlformats.org/package/2006/content-types"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7" r:id="rId13"/>
    <p:sldId id="556" r:id="rId14"/>
    <p:sldId id="275" r:id="rId15"/>
    <p:sldId id="542" r:id="rId16"/>
    <p:sldId id="543" r:id="rId17"/>
    <p:sldId id="552" r:id="rId18"/>
    <p:sldId id="553" r:id="rId19"/>
    <p:sldId id="555" r:id="rId20"/>
    <p:sldId id="524" r:id="rId21"/>
    <p:sldId id="260" r:id="rId22"/>
    <p:sldId id="265" r:id="rId23"/>
  </p:sldIdLst>
  <p:sldSz cx="24374475" cy="1371758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77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gUnynx3K0LCjOHo7IfFBhXyy2s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286" autoAdjust="0"/>
  </p:normalViewPr>
  <p:slideViewPr>
    <p:cSldViewPr snapToGrid="0">
      <p:cViewPr varScale="1">
        <p:scale>
          <a:sx n="23" d="100"/>
          <a:sy n="23" d="100"/>
        </p:scale>
        <p:origin x="1420" y="24"/>
      </p:cViewPr>
      <p:guideLst>
        <p:guide orient="horz" pos="4321"/>
        <p:guide pos="76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hyperlink" Target="https://stp.e-skole.hr/" TargetMode="External"/><Relationship Id="rId1" Type="http://schemas.openxmlformats.org/officeDocument/2006/relationships/hyperlink" Target="mailto:helpdesk@skole.hr" TargetMode="External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hyperlink" Target="https://stp.e-skole.hr/" TargetMode="External"/><Relationship Id="rId1" Type="http://schemas.openxmlformats.org/officeDocument/2006/relationships/hyperlink" Target="mailto:helpdesk@skole.hr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A2DA34-6A30-4D01-AD59-79761075B31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00C47B6-9E13-43A9-B497-8623944D33F9}">
      <dgm:prSet phldrT="[Text]" custT="1"/>
      <dgm:spPr/>
      <dgm:t>
        <a:bodyPr/>
        <a:lstStyle/>
        <a:p>
          <a:r>
            <a:rPr lang="hr-HR" sz="3600" b="1" i="0" dirty="0">
              <a:solidFill>
                <a:srgbClr val="828585"/>
              </a:solidFill>
              <a:effectLst/>
              <a:latin typeface="Open Sans" panose="020B0606030504020204"/>
            </a:rPr>
            <a:t>izgradnju</a:t>
          </a:r>
          <a:r>
            <a:rPr lang="hr-HR" sz="3600" b="0" i="0" dirty="0">
              <a:solidFill>
                <a:srgbClr val="828585"/>
              </a:solidFill>
              <a:effectLst/>
              <a:latin typeface="Open Sans" panose="020B0606030504020204"/>
            </a:rPr>
            <a:t> lokalne računalne </a:t>
          </a:r>
          <a:r>
            <a:rPr lang="hr-HR" sz="3600" b="1" i="0" dirty="0">
              <a:solidFill>
                <a:srgbClr val="828585"/>
              </a:solidFill>
              <a:effectLst/>
              <a:latin typeface="Open Sans" panose="020B0606030504020204"/>
            </a:rPr>
            <a:t>mreže</a:t>
          </a:r>
          <a:endParaRPr lang="hr-HR" sz="3600" dirty="0"/>
        </a:p>
      </dgm:t>
    </dgm:pt>
    <dgm:pt modelId="{BE63A80D-7876-4386-86A0-D7A112CD7935}" type="parTrans" cxnId="{986DE541-1EC6-4428-97F0-9ABAB72DC18B}">
      <dgm:prSet/>
      <dgm:spPr/>
      <dgm:t>
        <a:bodyPr/>
        <a:lstStyle/>
        <a:p>
          <a:endParaRPr lang="hr-HR" sz="3200"/>
        </a:p>
      </dgm:t>
    </dgm:pt>
    <dgm:pt modelId="{C9B9EDCD-1336-45C3-93D7-82210B45FC99}" type="sibTrans" cxnId="{986DE541-1EC6-4428-97F0-9ABAB72DC18B}">
      <dgm:prSet/>
      <dgm:spPr/>
      <dgm:t>
        <a:bodyPr/>
        <a:lstStyle/>
        <a:p>
          <a:endParaRPr lang="hr-HR" sz="3200"/>
        </a:p>
      </dgm:t>
    </dgm:pt>
    <dgm:pt modelId="{4C40F358-D5DD-48B8-AC81-59E9AF969E13}">
      <dgm:prSet custT="1"/>
      <dgm:spPr/>
      <dgm:t>
        <a:bodyPr/>
        <a:lstStyle/>
        <a:p>
          <a:r>
            <a:rPr lang="hr-HR" sz="3600" b="1" i="0" dirty="0">
              <a:solidFill>
                <a:srgbClr val="828585"/>
              </a:solidFill>
              <a:effectLst/>
              <a:latin typeface="Open Sans" panose="020B0606030504020204"/>
            </a:rPr>
            <a:t>opremanje</a:t>
          </a:r>
          <a:r>
            <a:rPr lang="hr-HR" sz="3600" b="0" i="0" dirty="0">
              <a:solidFill>
                <a:srgbClr val="828585"/>
              </a:solidFill>
              <a:effectLst/>
              <a:latin typeface="Open Sans" panose="020B0606030504020204"/>
            </a:rPr>
            <a:t> zaposlenika škole </a:t>
          </a:r>
          <a:r>
            <a:rPr lang="hr-HR" sz="3600" b="1" i="0" dirty="0">
              <a:solidFill>
                <a:srgbClr val="828585"/>
              </a:solidFill>
              <a:effectLst/>
              <a:latin typeface="Open Sans" panose="020B0606030504020204"/>
            </a:rPr>
            <a:t>osobnim uređajem</a:t>
          </a:r>
          <a:endParaRPr lang="hr-HR" sz="3600" b="0" i="0" dirty="0">
            <a:solidFill>
              <a:srgbClr val="828585"/>
            </a:solidFill>
            <a:effectLst/>
            <a:latin typeface="Open Sans" panose="020B0606030504020204"/>
          </a:endParaRPr>
        </a:p>
      </dgm:t>
    </dgm:pt>
    <dgm:pt modelId="{74F6BEE6-ECE4-4FEB-B1B4-0AD99AFCE8ED}" type="parTrans" cxnId="{8A317C96-EF4D-478F-9D07-85095B0481E5}">
      <dgm:prSet/>
      <dgm:spPr/>
      <dgm:t>
        <a:bodyPr/>
        <a:lstStyle/>
        <a:p>
          <a:endParaRPr lang="hr-HR" sz="3200"/>
        </a:p>
      </dgm:t>
    </dgm:pt>
    <dgm:pt modelId="{02BF22E2-367D-40C7-8816-E6A817BB7BC8}" type="sibTrans" cxnId="{8A317C96-EF4D-478F-9D07-85095B0481E5}">
      <dgm:prSet/>
      <dgm:spPr/>
      <dgm:t>
        <a:bodyPr/>
        <a:lstStyle/>
        <a:p>
          <a:endParaRPr lang="hr-HR" sz="3200"/>
        </a:p>
      </dgm:t>
    </dgm:pt>
    <dgm:pt modelId="{3753A143-8F42-4408-830E-CDCFF7FFA089}">
      <dgm:prSet custT="1"/>
      <dgm:spPr/>
      <dgm:t>
        <a:bodyPr/>
        <a:lstStyle/>
        <a:p>
          <a:r>
            <a:rPr lang="hr-HR" sz="3600" b="1" i="0" dirty="0">
              <a:solidFill>
                <a:srgbClr val="828585"/>
              </a:solidFill>
              <a:effectLst/>
              <a:latin typeface="Open Sans" panose="020B0606030504020204"/>
            </a:rPr>
            <a:t>opremanje</a:t>
          </a:r>
          <a:r>
            <a:rPr lang="hr-HR" sz="3600" b="0" i="0" dirty="0">
              <a:solidFill>
                <a:srgbClr val="828585"/>
              </a:solidFill>
              <a:effectLst/>
              <a:latin typeface="Open Sans" panose="020B0606030504020204"/>
            </a:rPr>
            <a:t> odabranih </a:t>
          </a:r>
          <a:r>
            <a:rPr lang="hr-HR" sz="3600" b="1" i="0" dirty="0">
              <a:solidFill>
                <a:srgbClr val="828585"/>
              </a:solidFill>
              <a:effectLst/>
              <a:latin typeface="Open Sans" panose="020B0606030504020204"/>
            </a:rPr>
            <a:t>učionica</a:t>
          </a:r>
          <a:r>
            <a:rPr lang="hr-HR" sz="3600" b="0" i="0" dirty="0">
              <a:solidFill>
                <a:srgbClr val="828585"/>
              </a:solidFill>
              <a:effectLst/>
              <a:latin typeface="Open Sans" panose="020B0606030504020204"/>
            </a:rPr>
            <a:t> u školi</a:t>
          </a:r>
        </a:p>
      </dgm:t>
    </dgm:pt>
    <dgm:pt modelId="{77DFE36C-7295-411E-B7DB-B746CC0555EF}" type="parTrans" cxnId="{F8FC61D3-8166-4FA0-9DDB-1B7555F06400}">
      <dgm:prSet/>
      <dgm:spPr/>
      <dgm:t>
        <a:bodyPr/>
        <a:lstStyle/>
        <a:p>
          <a:endParaRPr lang="hr-HR" sz="3200"/>
        </a:p>
      </dgm:t>
    </dgm:pt>
    <dgm:pt modelId="{228C67B4-9270-4008-AB69-67A0B0E9BD39}" type="sibTrans" cxnId="{F8FC61D3-8166-4FA0-9DDB-1B7555F06400}">
      <dgm:prSet/>
      <dgm:spPr/>
      <dgm:t>
        <a:bodyPr/>
        <a:lstStyle/>
        <a:p>
          <a:endParaRPr lang="hr-HR" sz="3200"/>
        </a:p>
      </dgm:t>
    </dgm:pt>
    <dgm:pt modelId="{46FEBFB4-8C76-4184-A5E4-16855B63BFBB}">
      <dgm:prSet custT="1"/>
      <dgm:spPr/>
      <dgm:t>
        <a:bodyPr/>
        <a:lstStyle/>
        <a:p>
          <a:r>
            <a:rPr lang="hr-HR" sz="3600" b="0" i="0" dirty="0">
              <a:solidFill>
                <a:srgbClr val="828585"/>
              </a:solidFill>
              <a:effectLst/>
              <a:latin typeface="Open Sans" panose="020B0606030504020204"/>
            </a:rPr>
            <a:t>korištenje </a:t>
          </a:r>
          <a:r>
            <a:rPr lang="hr-HR" sz="3600" b="1" i="0" dirty="0">
              <a:solidFill>
                <a:srgbClr val="828585"/>
              </a:solidFill>
              <a:effectLst/>
              <a:latin typeface="Open Sans" panose="020B0606030504020204"/>
            </a:rPr>
            <a:t>e-usluga i e-sadržaja </a:t>
          </a:r>
          <a:r>
            <a:rPr lang="hr-HR" sz="3600" b="0" i="0" dirty="0">
              <a:solidFill>
                <a:srgbClr val="828585"/>
              </a:solidFill>
              <a:effectLst/>
              <a:latin typeface="Open Sans" panose="020B0606030504020204"/>
            </a:rPr>
            <a:t>razvijenih u projektu</a:t>
          </a:r>
        </a:p>
      </dgm:t>
    </dgm:pt>
    <dgm:pt modelId="{3055899F-F393-4433-A72E-4F982CA7DE71}" type="parTrans" cxnId="{FA9F5AD3-7A5A-4316-B3F0-72DE96274539}">
      <dgm:prSet/>
      <dgm:spPr/>
      <dgm:t>
        <a:bodyPr/>
        <a:lstStyle/>
        <a:p>
          <a:endParaRPr lang="hr-HR" sz="3200"/>
        </a:p>
      </dgm:t>
    </dgm:pt>
    <dgm:pt modelId="{196735D4-E452-4243-A427-8F25BEEEAFA8}" type="sibTrans" cxnId="{FA9F5AD3-7A5A-4316-B3F0-72DE96274539}">
      <dgm:prSet/>
      <dgm:spPr/>
      <dgm:t>
        <a:bodyPr/>
        <a:lstStyle/>
        <a:p>
          <a:endParaRPr lang="hr-HR" sz="3200"/>
        </a:p>
      </dgm:t>
    </dgm:pt>
    <dgm:pt modelId="{361CFABA-37DB-4244-AF42-405C7B2E5200}">
      <dgm:prSet custT="1"/>
      <dgm:spPr/>
      <dgm:t>
        <a:bodyPr/>
        <a:lstStyle/>
        <a:p>
          <a:r>
            <a:rPr lang="hr-HR" sz="3600" b="1" i="0" dirty="0">
              <a:solidFill>
                <a:srgbClr val="828585"/>
              </a:solidFill>
              <a:effectLst/>
              <a:latin typeface="Open Sans" panose="020B0606030504020204"/>
            </a:rPr>
            <a:t>edukaciju</a:t>
          </a:r>
          <a:r>
            <a:rPr lang="hr-HR" sz="3600" b="0" i="0" dirty="0">
              <a:solidFill>
                <a:srgbClr val="828585"/>
              </a:solidFill>
              <a:effectLst/>
              <a:latin typeface="Open Sans" panose="020B0606030504020204"/>
            </a:rPr>
            <a:t> zaposlenika škole</a:t>
          </a:r>
        </a:p>
      </dgm:t>
    </dgm:pt>
    <dgm:pt modelId="{E0A6109B-79EB-4A9C-B3FC-6B303D41CF8F}" type="parTrans" cxnId="{BFAC250E-0E38-4524-A769-55B6A136A38C}">
      <dgm:prSet/>
      <dgm:spPr/>
      <dgm:t>
        <a:bodyPr/>
        <a:lstStyle/>
        <a:p>
          <a:endParaRPr lang="hr-HR" sz="3200"/>
        </a:p>
      </dgm:t>
    </dgm:pt>
    <dgm:pt modelId="{FFB751EF-E8E4-4979-BF26-9E4FAA0646AC}" type="sibTrans" cxnId="{BFAC250E-0E38-4524-A769-55B6A136A38C}">
      <dgm:prSet/>
      <dgm:spPr/>
      <dgm:t>
        <a:bodyPr/>
        <a:lstStyle/>
        <a:p>
          <a:endParaRPr lang="hr-HR" sz="3200"/>
        </a:p>
      </dgm:t>
    </dgm:pt>
    <dgm:pt modelId="{A463FDF9-27AD-4F5C-919B-210E90C86615}" type="pres">
      <dgm:prSet presAssocID="{52A2DA34-6A30-4D01-AD59-79761075B313}" presName="Name0" presStyleCnt="0">
        <dgm:presLayoutVars>
          <dgm:dir/>
          <dgm:resizeHandles val="exact"/>
        </dgm:presLayoutVars>
      </dgm:prSet>
      <dgm:spPr/>
    </dgm:pt>
    <dgm:pt modelId="{A9EE78CA-1045-4F34-8877-B289EB01BF5B}" type="pres">
      <dgm:prSet presAssocID="{400C47B6-9E13-43A9-B497-8623944D33F9}" presName="composite" presStyleCnt="0"/>
      <dgm:spPr/>
    </dgm:pt>
    <dgm:pt modelId="{AF6C2FE9-9BDA-4691-938C-4E7EEB493E33}" type="pres">
      <dgm:prSet presAssocID="{400C47B6-9E13-43A9-B497-8623944D33F9}" presName="rect1" presStyleLbl="trAlignAcc1" presStyleIdx="0" presStyleCnt="5" custScaleX="121238" custScaleY="49800">
        <dgm:presLayoutVars>
          <dgm:bulletEnabled val="1"/>
        </dgm:presLayoutVars>
      </dgm:prSet>
      <dgm:spPr/>
    </dgm:pt>
    <dgm:pt modelId="{D1ADA029-C17A-4B2F-96FF-881D14340139}" type="pres">
      <dgm:prSet presAssocID="{400C47B6-9E13-43A9-B497-8623944D33F9}" presName="rect2" presStyleLbl="fgImgPlace1" presStyleIdx="0" presStyleCnt="5" custScaleX="55086" custScaleY="30998" custLinFactNeighborX="-43705" custLinFactNeighborY="11985"/>
      <dgm:spPr>
        <a:prstGeom prst="rightArrow">
          <a:avLst/>
        </a:prstGeom>
        <a:solidFill>
          <a:schemeClr val="accent1">
            <a:lumMod val="50000"/>
          </a:schemeClr>
        </a:solidFill>
      </dgm:spPr>
    </dgm:pt>
    <dgm:pt modelId="{554EA26E-0356-40A4-A09B-26E6E5814CDE}" type="pres">
      <dgm:prSet presAssocID="{C9B9EDCD-1336-45C3-93D7-82210B45FC99}" presName="sibTrans" presStyleCnt="0"/>
      <dgm:spPr/>
    </dgm:pt>
    <dgm:pt modelId="{F441B24E-C5B9-4215-928D-241E5FC80657}" type="pres">
      <dgm:prSet presAssocID="{4C40F358-D5DD-48B8-AC81-59E9AF969E13}" presName="composite" presStyleCnt="0"/>
      <dgm:spPr/>
    </dgm:pt>
    <dgm:pt modelId="{178BE677-4CAF-4402-B6B3-D2A46D82C51A}" type="pres">
      <dgm:prSet presAssocID="{4C40F358-D5DD-48B8-AC81-59E9AF969E13}" presName="rect1" presStyleLbl="trAlignAcc1" presStyleIdx="1" presStyleCnt="5" custScaleX="121238" custScaleY="49800">
        <dgm:presLayoutVars>
          <dgm:bulletEnabled val="1"/>
        </dgm:presLayoutVars>
      </dgm:prSet>
      <dgm:spPr/>
    </dgm:pt>
    <dgm:pt modelId="{5B35A133-E007-4CB0-9ED7-0A58F5DFB6AE}" type="pres">
      <dgm:prSet presAssocID="{4C40F358-D5DD-48B8-AC81-59E9AF969E13}" presName="rect2" presStyleLbl="fgImgPlace1" presStyleIdx="1" presStyleCnt="5" custScaleX="55086" custScaleY="30998" custLinFactNeighborX="-43705" custLinFactNeighborY="11985"/>
      <dgm:spPr>
        <a:prstGeom prst="rightArrow">
          <a:avLst/>
        </a:prstGeom>
        <a:solidFill>
          <a:schemeClr val="accent1">
            <a:lumMod val="50000"/>
          </a:schemeClr>
        </a:solidFill>
      </dgm:spPr>
    </dgm:pt>
    <dgm:pt modelId="{B6167DDC-91C9-4169-830C-2595E5EA8945}" type="pres">
      <dgm:prSet presAssocID="{02BF22E2-367D-40C7-8816-E6A817BB7BC8}" presName="sibTrans" presStyleCnt="0"/>
      <dgm:spPr/>
    </dgm:pt>
    <dgm:pt modelId="{5D69E3D7-9689-4ABF-B838-D0E8FDC4C74E}" type="pres">
      <dgm:prSet presAssocID="{3753A143-8F42-4408-830E-CDCFF7FFA089}" presName="composite" presStyleCnt="0"/>
      <dgm:spPr/>
    </dgm:pt>
    <dgm:pt modelId="{A6B5CBC6-3F22-441C-A898-0112475B2599}" type="pres">
      <dgm:prSet presAssocID="{3753A143-8F42-4408-830E-CDCFF7FFA089}" presName="rect1" presStyleLbl="trAlignAcc1" presStyleIdx="2" presStyleCnt="5" custScaleX="121238" custScaleY="49800">
        <dgm:presLayoutVars>
          <dgm:bulletEnabled val="1"/>
        </dgm:presLayoutVars>
      </dgm:prSet>
      <dgm:spPr/>
    </dgm:pt>
    <dgm:pt modelId="{37141E7F-B74C-453A-B5B3-3E9B2EDBFC60}" type="pres">
      <dgm:prSet presAssocID="{3753A143-8F42-4408-830E-CDCFF7FFA089}" presName="rect2" presStyleLbl="fgImgPlace1" presStyleIdx="2" presStyleCnt="5" custScaleX="55086" custScaleY="30998" custLinFactNeighborX="-43705" custLinFactNeighborY="11985"/>
      <dgm:spPr>
        <a:prstGeom prst="rightArrow">
          <a:avLst/>
        </a:prstGeom>
        <a:solidFill>
          <a:schemeClr val="accent1">
            <a:lumMod val="50000"/>
          </a:schemeClr>
        </a:solidFill>
      </dgm:spPr>
    </dgm:pt>
    <dgm:pt modelId="{D3FF0C2A-C4C7-436F-BA3A-279AB6C3F600}" type="pres">
      <dgm:prSet presAssocID="{228C67B4-9270-4008-AB69-67A0B0E9BD39}" presName="sibTrans" presStyleCnt="0"/>
      <dgm:spPr/>
    </dgm:pt>
    <dgm:pt modelId="{F11D0CBB-DBD9-491D-9D4C-8B2B653EA3FB}" type="pres">
      <dgm:prSet presAssocID="{46FEBFB4-8C76-4184-A5E4-16855B63BFBB}" presName="composite" presStyleCnt="0"/>
      <dgm:spPr/>
    </dgm:pt>
    <dgm:pt modelId="{9B510483-9093-40B6-89E2-3D392171B6A9}" type="pres">
      <dgm:prSet presAssocID="{46FEBFB4-8C76-4184-A5E4-16855B63BFBB}" presName="rect1" presStyleLbl="trAlignAcc1" presStyleIdx="3" presStyleCnt="5" custScaleX="121238" custScaleY="49800">
        <dgm:presLayoutVars>
          <dgm:bulletEnabled val="1"/>
        </dgm:presLayoutVars>
      </dgm:prSet>
      <dgm:spPr/>
    </dgm:pt>
    <dgm:pt modelId="{174877C7-B60D-4762-8392-5B79F3FECA46}" type="pres">
      <dgm:prSet presAssocID="{46FEBFB4-8C76-4184-A5E4-16855B63BFBB}" presName="rect2" presStyleLbl="fgImgPlace1" presStyleIdx="3" presStyleCnt="5" custScaleX="55086" custScaleY="30998" custLinFactNeighborX="-43705" custLinFactNeighborY="11985"/>
      <dgm:spPr>
        <a:prstGeom prst="rightArrow">
          <a:avLst/>
        </a:prstGeom>
        <a:solidFill>
          <a:schemeClr val="accent1">
            <a:lumMod val="50000"/>
          </a:schemeClr>
        </a:solidFill>
      </dgm:spPr>
    </dgm:pt>
    <dgm:pt modelId="{8EE26A30-B274-4810-91F4-56A6FFBBDC74}" type="pres">
      <dgm:prSet presAssocID="{196735D4-E452-4243-A427-8F25BEEEAFA8}" presName="sibTrans" presStyleCnt="0"/>
      <dgm:spPr/>
    </dgm:pt>
    <dgm:pt modelId="{039EFA40-2D2C-47B6-9275-9777A1367758}" type="pres">
      <dgm:prSet presAssocID="{361CFABA-37DB-4244-AF42-405C7B2E5200}" presName="composite" presStyleCnt="0"/>
      <dgm:spPr/>
    </dgm:pt>
    <dgm:pt modelId="{E24CCFCF-C881-4488-BC9E-707B52AE2073}" type="pres">
      <dgm:prSet presAssocID="{361CFABA-37DB-4244-AF42-405C7B2E5200}" presName="rect1" presStyleLbl="trAlignAcc1" presStyleIdx="4" presStyleCnt="5" custScaleX="121238" custScaleY="49800">
        <dgm:presLayoutVars>
          <dgm:bulletEnabled val="1"/>
        </dgm:presLayoutVars>
      </dgm:prSet>
      <dgm:spPr/>
    </dgm:pt>
    <dgm:pt modelId="{E27B416B-AFE7-4EB1-9885-DBF69333E522}" type="pres">
      <dgm:prSet presAssocID="{361CFABA-37DB-4244-AF42-405C7B2E5200}" presName="rect2" presStyleLbl="fgImgPlace1" presStyleIdx="4" presStyleCnt="5" custScaleX="55086" custScaleY="30998" custLinFactNeighborX="-43705" custLinFactNeighborY="11985"/>
      <dgm:spPr>
        <a:prstGeom prst="rightArrow">
          <a:avLst/>
        </a:prstGeom>
        <a:solidFill>
          <a:schemeClr val="accent1">
            <a:lumMod val="50000"/>
          </a:schemeClr>
        </a:solidFill>
      </dgm:spPr>
    </dgm:pt>
  </dgm:ptLst>
  <dgm:cxnLst>
    <dgm:cxn modelId="{BFAC250E-0E38-4524-A769-55B6A136A38C}" srcId="{52A2DA34-6A30-4D01-AD59-79761075B313}" destId="{361CFABA-37DB-4244-AF42-405C7B2E5200}" srcOrd="4" destOrd="0" parTransId="{E0A6109B-79EB-4A9C-B3FC-6B303D41CF8F}" sibTransId="{FFB751EF-E8E4-4979-BF26-9E4FAA0646AC}"/>
    <dgm:cxn modelId="{986DE541-1EC6-4428-97F0-9ABAB72DC18B}" srcId="{52A2DA34-6A30-4D01-AD59-79761075B313}" destId="{400C47B6-9E13-43A9-B497-8623944D33F9}" srcOrd="0" destOrd="0" parTransId="{BE63A80D-7876-4386-86A0-D7A112CD7935}" sibTransId="{C9B9EDCD-1336-45C3-93D7-82210B45FC99}"/>
    <dgm:cxn modelId="{C0C33543-F6B0-4B30-9E1A-CA94404E1B59}" type="presOf" srcId="{4C40F358-D5DD-48B8-AC81-59E9AF969E13}" destId="{178BE677-4CAF-4402-B6B3-D2A46D82C51A}" srcOrd="0" destOrd="0" presId="urn:microsoft.com/office/officeart/2008/layout/PictureStrips"/>
    <dgm:cxn modelId="{E9C74559-1890-44CC-9042-1A8B60E888E3}" type="presOf" srcId="{3753A143-8F42-4408-830E-CDCFF7FFA089}" destId="{A6B5CBC6-3F22-441C-A898-0112475B2599}" srcOrd="0" destOrd="0" presId="urn:microsoft.com/office/officeart/2008/layout/PictureStrips"/>
    <dgm:cxn modelId="{33CA178C-A9FA-4F77-A7CD-037DC8F21D6B}" type="presOf" srcId="{46FEBFB4-8C76-4184-A5E4-16855B63BFBB}" destId="{9B510483-9093-40B6-89E2-3D392171B6A9}" srcOrd="0" destOrd="0" presId="urn:microsoft.com/office/officeart/2008/layout/PictureStrips"/>
    <dgm:cxn modelId="{D0B29995-A922-45CB-BB23-3B990580D484}" type="presOf" srcId="{52A2DA34-6A30-4D01-AD59-79761075B313}" destId="{A463FDF9-27AD-4F5C-919B-210E90C86615}" srcOrd="0" destOrd="0" presId="urn:microsoft.com/office/officeart/2008/layout/PictureStrips"/>
    <dgm:cxn modelId="{8A317C96-EF4D-478F-9D07-85095B0481E5}" srcId="{52A2DA34-6A30-4D01-AD59-79761075B313}" destId="{4C40F358-D5DD-48B8-AC81-59E9AF969E13}" srcOrd="1" destOrd="0" parTransId="{74F6BEE6-ECE4-4FEB-B1B4-0AD99AFCE8ED}" sibTransId="{02BF22E2-367D-40C7-8816-E6A817BB7BC8}"/>
    <dgm:cxn modelId="{F8FC61D3-8166-4FA0-9DDB-1B7555F06400}" srcId="{52A2DA34-6A30-4D01-AD59-79761075B313}" destId="{3753A143-8F42-4408-830E-CDCFF7FFA089}" srcOrd="2" destOrd="0" parTransId="{77DFE36C-7295-411E-B7DB-B746CC0555EF}" sibTransId="{228C67B4-9270-4008-AB69-67A0B0E9BD39}"/>
    <dgm:cxn modelId="{FA9F5AD3-7A5A-4316-B3F0-72DE96274539}" srcId="{52A2DA34-6A30-4D01-AD59-79761075B313}" destId="{46FEBFB4-8C76-4184-A5E4-16855B63BFBB}" srcOrd="3" destOrd="0" parTransId="{3055899F-F393-4433-A72E-4F982CA7DE71}" sibTransId="{196735D4-E452-4243-A427-8F25BEEEAFA8}"/>
    <dgm:cxn modelId="{34B318E8-06C8-45DA-8D36-B2F8B0089F44}" type="presOf" srcId="{361CFABA-37DB-4244-AF42-405C7B2E5200}" destId="{E24CCFCF-C881-4488-BC9E-707B52AE2073}" srcOrd="0" destOrd="0" presId="urn:microsoft.com/office/officeart/2008/layout/PictureStrips"/>
    <dgm:cxn modelId="{980AF8F8-4EFB-4829-A7DD-297515BCDD27}" type="presOf" srcId="{400C47B6-9E13-43A9-B497-8623944D33F9}" destId="{AF6C2FE9-9BDA-4691-938C-4E7EEB493E33}" srcOrd="0" destOrd="0" presId="urn:microsoft.com/office/officeart/2008/layout/PictureStrips"/>
    <dgm:cxn modelId="{275C3D9B-365E-491C-A325-C899EDCBD9C7}" type="presParOf" srcId="{A463FDF9-27AD-4F5C-919B-210E90C86615}" destId="{A9EE78CA-1045-4F34-8877-B289EB01BF5B}" srcOrd="0" destOrd="0" presId="urn:microsoft.com/office/officeart/2008/layout/PictureStrips"/>
    <dgm:cxn modelId="{2C5124E9-7322-4851-A976-E18D53387C6B}" type="presParOf" srcId="{A9EE78CA-1045-4F34-8877-B289EB01BF5B}" destId="{AF6C2FE9-9BDA-4691-938C-4E7EEB493E33}" srcOrd="0" destOrd="0" presId="urn:microsoft.com/office/officeart/2008/layout/PictureStrips"/>
    <dgm:cxn modelId="{529F77B2-AC18-4F59-B95D-D99AD404B887}" type="presParOf" srcId="{A9EE78CA-1045-4F34-8877-B289EB01BF5B}" destId="{D1ADA029-C17A-4B2F-96FF-881D14340139}" srcOrd="1" destOrd="0" presId="urn:microsoft.com/office/officeart/2008/layout/PictureStrips"/>
    <dgm:cxn modelId="{A7F2C42B-F0AC-4A99-8D47-4C403BEBAA47}" type="presParOf" srcId="{A463FDF9-27AD-4F5C-919B-210E90C86615}" destId="{554EA26E-0356-40A4-A09B-26E6E5814CDE}" srcOrd="1" destOrd="0" presId="urn:microsoft.com/office/officeart/2008/layout/PictureStrips"/>
    <dgm:cxn modelId="{4E83980C-C97C-4055-A28D-A5F53AB268F7}" type="presParOf" srcId="{A463FDF9-27AD-4F5C-919B-210E90C86615}" destId="{F441B24E-C5B9-4215-928D-241E5FC80657}" srcOrd="2" destOrd="0" presId="urn:microsoft.com/office/officeart/2008/layout/PictureStrips"/>
    <dgm:cxn modelId="{012D3161-A745-4ED2-A888-17968A3B8005}" type="presParOf" srcId="{F441B24E-C5B9-4215-928D-241E5FC80657}" destId="{178BE677-4CAF-4402-B6B3-D2A46D82C51A}" srcOrd="0" destOrd="0" presId="urn:microsoft.com/office/officeart/2008/layout/PictureStrips"/>
    <dgm:cxn modelId="{D28D4156-EEF1-481F-82FB-0EADED74523E}" type="presParOf" srcId="{F441B24E-C5B9-4215-928D-241E5FC80657}" destId="{5B35A133-E007-4CB0-9ED7-0A58F5DFB6AE}" srcOrd="1" destOrd="0" presId="urn:microsoft.com/office/officeart/2008/layout/PictureStrips"/>
    <dgm:cxn modelId="{2B8CC302-340C-47B5-8FE6-0601B5BFD26E}" type="presParOf" srcId="{A463FDF9-27AD-4F5C-919B-210E90C86615}" destId="{B6167DDC-91C9-4169-830C-2595E5EA8945}" srcOrd="3" destOrd="0" presId="urn:microsoft.com/office/officeart/2008/layout/PictureStrips"/>
    <dgm:cxn modelId="{8B3E5314-398A-4295-969B-86940DECB333}" type="presParOf" srcId="{A463FDF9-27AD-4F5C-919B-210E90C86615}" destId="{5D69E3D7-9689-4ABF-B838-D0E8FDC4C74E}" srcOrd="4" destOrd="0" presId="urn:microsoft.com/office/officeart/2008/layout/PictureStrips"/>
    <dgm:cxn modelId="{1CF965BF-B3AD-4664-910C-4C77BDDDD15C}" type="presParOf" srcId="{5D69E3D7-9689-4ABF-B838-D0E8FDC4C74E}" destId="{A6B5CBC6-3F22-441C-A898-0112475B2599}" srcOrd="0" destOrd="0" presId="urn:microsoft.com/office/officeart/2008/layout/PictureStrips"/>
    <dgm:cxn modelId="{01906710-B5EC-4301-BB3A-BD5E9107E17A}" type="presParOf" srcId="{5D69E3D7-9689-4ABF-B838-D0E8FDC4C74E}" destId="{37141E7F-B74C-453A-B5B3-3E9B2EDBFC60}" srcOrd="1" destOrd="0" presId="urn:microsoft.com/office/officeart/2008/layout/PictureStrips"/>
    <dgm:cxn modelId="{564DF6A2-E257-4458-BDEE-3CF67FA5E9BE}" type="presParOf" srcId="{A463FDF9-27AD-4F5C-919B-210E90C86615}" destId="{D3FF0C2A-C4C7-436F-BA3A-279AB6C3F600}" srcOrd="5" destOrd="0" presId="urn:microsoft.com/office/officeart/2008/layout/PictureStrips"/>
    <dgm:cxn modelId="{A8132C11-16CE-4414-BBBF-2A95B6206913}" type="presParOf" srcId="{A463FDF9-27AD-4F5C-919B-210E90C86615}" destId="{F11D0CBB-DBD9-491D-9D4C-8B2B653EA3FB}" srcOrd="6" destOrd="0" presId="urn:microsoft.com/office/officeart/2008/layout/PictureStrips"/>
    <dgm:cxn modelId="{A5C54C28-5D16-4D7E-948F-C047E24D1B29}" type="presParOf" srcId="{F11D0CBB-DBD9-491D-9D4C-8B2B653EA3FB}" destId="{9B510483-9093-40B6-89E2-3D392171B6A9}" srcOrd="0" destOrd="0" presId="urn:microsoft.com/office/officeart/2008/layout/PictureStrips"/>
    <dgm:cxn modelId="{99DE6364-7E08-4936-AB37-BAD40C011CD8}" type="presParOf" srcId="{F11D0CBB-DBD9-491D-9D4C-8B2B653EA3FB}" destId="{174877C7-B60D-4762-8392-5B79F3FECA46}" srcOrd="1" destOrd="0" presId="urn:microsoft.com/office/officeart/2008/layout/PictureStrips"/>
    <dgm:cxn modelId="{F7118F72-44A0-4793-932D-63C0058592E9}" type="presParOf" srcId="{A463FDF9-27AD-4F5C-919B-210E90C86615}" destId="{8EE26A30-B274-4810-91F4-56A6FFBBDC74}" srcOrd="7" destOrd="0" presId="urn:microsoft.com/office/officeart/2008/layout/PictureStrips"/>
    <dgm:cxn modelId="{B46EE692-AE98-473A-9704-84F5993EB5C3}" type="presParOf" srcId="{A463FDF9-27AD-4F5C-919B-210E90C86615}" destId="{039EFA40-2D2C-47B6-9275-9777A1367758}" srcOrd="8" destOrd="0" presId="urn:microsoft.com/office/officeart/2008/layout/PictureStrips"/>
    <dgm:cxn modelId="{931B4601-FECF-4B25-9C22-D5A51A748C3B}" type="presParOf" srcId="{039EFA40-2D2C-47B6-9275-9777A1367758}" destId="{E24CCFCF-C881-4488-BC9E-707B52AE2073}" srcOrd="0" destOrd="0" presId="urn:microsoft.com/office/officeart/2008/layout/PictureStrips"/>
    <dgm:cxn modelId="{56AEF3C7-7B56-4BA7-9BE0-F40B756BA06F}" type="presParOf" srcId="{039EFA40-2D2C-47B6-9275-9777A1367758}" destId="{E27B416B-AFE7-4EB1-9885-DBF69333E52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860287-7600-4339-9633-1CE4D0DA3258}" type="doc">
      <dgm:prSet loTypeId="urn:microsoft.com/office/officeart/2005/8/layout/defaul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hr-HR"/>
        </a:p>
      </dgm:t>
    </dgm:pt>
    <dgm:pt modelId="{9D4F93EE-6C21-4067-B3AB-F84269E822CF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Projektiranje</a:t>
          </a:r>
          <a:br>
            <a: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– 2  obilaska</a:t>
          </a:r>
        </a:p>
      </dgm:t>
    </dgm:pt>
    <dgm:pt modelId="{D5FD6A7A-D889-4302-82AF-88358C0BADC5}" type="parTrans" cxnId="{CF727131-A979-4122-A956-3318155314EE}">
      <dgm:prSet/>
      <dgm:spPr/>
      <dgm:t>
        <a:bodyPr/>
        <a:lstStyle/>
        <a:p>
          <a:endParaRPr lang="hr-H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3EBF2D-75F9-47B3-8950-92A5CD18BF6B}" type="sibTrans" cxnId="{CF727131-A979-4122-A956-3318155314EE}">
      <dgm:prSet/>
      <dgm:spPr/>
      <dgm:t>
        <a:bodyPr/>
        <a:lstStyle/>
        <a:p>
          <a:endParaRPr lang="hr-H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AA11B6-58A9-4A8B-9DCE-CE9095269A29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Pasivna mrežna oprema</a:t>
          </a:r>
          <a:b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– kablovi, mrežni ormari</a:t>
          </a:r>
        </a:p>
      </dgm:t>
    </dgm:pt>
    <dgm:pt modelId="{752D5A50-838F-47D6-8F36-38DA7FEC4467}" type="parTrans" cxnId="{17A9883C-627E-452C-94AF-39A8329F65C4}">
      <dgm:prSet/>
      <dgm:spPr/>
      <dgm:t>
        <a:bodyPr/>
        <a:lstStyle/>
        <a:p>
          <a:endParaRPr lang="hr-H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024D03-FECB-457C-8EC7-ED8ABD914C92}" type="sibTrans" cxnId="{17A9883C-627E-452C-94AF-39A8329F65C4}">
      <dgm:prSet/>
      <dgm:spPr/>
      <dgm:t>
        <a:bodyPr/>
        <a:lstStyle/>
        <a:p>
          <a:endParaRPr lang="hr-H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11DF4F-833D-48EC-AE55-16E4B750BF4B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Aktivna mrežna oprema</a:t>
          </a:r>
        </a:p>
      </dgm:t>
    </dgm:pt>
    <dgm:pt modelId="{1955A37B-B01B-45EA-B89A-7358BB914BB8}" type="parTrans" cxnId="{83008540-F708-47BC-A765-B8C0C5A158C8}">
      <dgm:prSet/>
      <dgm:spPr/>
      <dgm:t>
        <a:bodyPr/>
        <a:lstStyle/>
        <a:p>
          <a:endParaRPr lang="hr-H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DE9C0E-DF07-4479-9033-434FDE09CFDC}" type="sibTrans" cxnId="{83008540-F708-47BC-A765-B8C0C5A158C8}">
      <dgm:prSet/>
      <dgm:spPr/>
      <dgm:t>
        <a:bodyPr/>
        <a:lstStyle/>
        <a:p>
          <a:endParaRPr lang="hr-H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A5D3F9-F78A-494A-BD7C-C0B510237756}" type="pres">
      <dgm:prSet presAssocID="{68860287-7600-4339-9633-1CE4D0DA3258}" presName="diagram" presStyleCnt="0">
        <dgm:presLayoutVars>
          <dgm:dir/>
          <dgm:resizeHandles val="exact"/>
        </dgm:presLayoutVars>
      </dgm:prSet>
      <dgm:spPr/>
    </dgm:pt>
    <dgm:pt modelId="{9D54EDE1-FECC-4C28-9303-C4C8CAFA58F3}" type="pres">
      <dgm:prSet presAssocID="{9D4F93EE-6C21-4067-B3AB-F84269E822CF}" presName="node" presStyleLbl="node1" presStyleIdx="0" presStyleCnt="3" custScaleX="134267" custScaleY="41006">
        <dgm:presLayoutVars>
          <dgm:bulletEnabled val="1"/>
        </dgm:presLayoutVars>
      </dgm:prSet>
      <dgm:spPr/>
    </dgm:pt>
    <dgm:pt modelId="{CCB4405C-C997-4446-B6B6-66D26A5EA348}" type="pres">
      <dgm:prSet presAssocID="{D53EBF2D-75F9-47B3-8950-92A5CD18BF6B}" presName="sibTrans" presStyleCnt="0"/>
      <dgm:spPr/>
    </dgm:pt>
    <dgm:pt modelId="{DAB707AD-DF7F-4402-B107-34EB0C6C3A25}" type="pres">
      <dgm:prSet presAssocID="{B6AA11B6-58A9-4A8B-9DCE-CE9095269A29}" presName="node" presStyleLbl="node1" presStyleIdx="1" presStyleCnt="3" custScaleX="133470" custScaleY="41006">
        <dgm:presLayoutVars>
          <dgm:bulletEnabled val="1"/>
        </dgm:presLayoutVars>
      </dgm:prSet>
      <dgm:spPr/>
    </dgm:pt>
    <dgm:pt modelId="{B5487948-40B2-4DC6-B90B-C9A6AAAD6BF5}" type="pres">
      <dgm:prSet presAssocID="{42024D03-FECB-457C-8EC7-ED8ABD914C92}" presName="sibTrans" presStyleCnt="0"/>
      <dgm:spPr/>
    </dgm:pt>
    <dgm:pt modelId="{CE7BA926-7785-4327-899E-962D418461BF}" type="pres">
      <dgm:prSet presAssocID="{B911DF4F-833D-48EC-AE55-16E4B750BF4B}" presName="node" presStyleLbl="node1" presStyleIdx="2" presStyleCnt="3" custScaleX="134267" custScaleY="41006">
        <dgm:presLayoutVars>
          <dgm:bulletEnabled val="1"/>
        </dgm:presLayoutVars>
      </dgm:prSet>
      <dgm:spPr/>
    </dgm:pt>
  </dgm:ptLst>
  <dgm:cxnLst>
    <dgm:cxn modelId="{CF727131-A979-4122-A956-3318155314EE}" srcId="{68860287-7600-4339-9633-1CE4D0DA3258}" destId="{9D4F93EE-6C21-4067-B3AB-F84269E822CF}" srcOrd="0" destOrd="0" parTransId="{D5FD6A7A-D889-4302-82AF-88358C0BADC5}" sibTransId="{D53EBF2D-75F9-47B3-8950-92A5CD18BF6B}"/>
    <dgm:cxn modelId="{17A9883C-627E-452C-94AF-39A8329F65C4}" srcId="{68860287-7600-4339-9633-1CE4D0DA3258}" destId="{B6AA11B6-58A9-4A8B-9DCE-CE9095269A29}" srcOrd="1" destOrd="0" parTransId="{752D5A50-838F-47D6-8F36-38DA7FEC4467}" sibTransId="{42024D03-FECB-457C-8EC7-ED8ABD914C92}"/>
    <dgm:cxn modelId="{83008540-F708-47BC-A765-B8C0C5A158C8}" srcId="{68860287-7600-4339-9633-1CE4D0DA3258}" destId="{B911DF4F-833D-48EC-AE55-16E4B750BF4B}" srcOrd="2" destOrd="0" parTransId="{1955A37B-B01B-45EA-B89A-7358BB914BB8}" sibTransId="{1BDE9C0E-DF07-4479-9033-434FDE09CFDC}"/>
    <dgm:cxn modelId="{917B0749-1DC5-40D0-8ACB-B43EA70DEBD3}" type="presOf" srcId="{B6AA11B6-58A9-4A8B-9DCE-CE9095269A29}" destId="{DAB707AD-DF7F-4402-B107-34EB0C6C3A25}" srcOrd="0" destOrd="0" presId="urn:microsoft.com/office/officeart/2005/8/layout/default"/>
    <dgm:cxn modelId="{4EFC4198-E4BF-45F3-AABF-E4C3360AA585}" type="presOf" srcId="{B911DF4F-833D-48EC-AE55-16E4B750BF4B}" destId="{CE7BA926-7785-4327-899E-962D418461BF}" srcOrd="0" destOrd="0" presId="urn:microsoft.com/office/officeart/2005/8/layout/default"/>
    <dgm:cxn modelId="{EA934AC0-B924-4345-BA2A-2E5EFC4567E0}" type="presOf" srcId="{9D4F93EE-6C21-4067-B3AB-F84269E822CF}" destId="{9D54EDE1-FECC-4C28-9303-C4C8CAFA58F3}" srcOrd="0" destOrd="0" presId="urn:microsoft.com/office/officeart/2005/8/layout/default"/>
    <dgm:cxn modelId="{A96FB4F4-6351-4A21-BA7E-B1665B62D7D9}" type="presOf" srcId="{68860287-7600-4339-9633-1CE4D0DA3258}" destId="{37A5D3F9-F78A-494A-BD7C-C0B510237756}" srcOrd="0" destOrd="0" presId="urn:microsoft.com/office/officeart/2005/8/layout/default"/>
    <dgm:cxn modelId="{5651159B-0226-444F-A15C-5A561CE6F7E4}" type="presParOf" srcId="{37A5D3F9-F78A-494A-BD7C-C0B510237756}" destId="{9D54EDE1-FECC-4C28-9303-C4C8CAFA58F3}" srcOrd="0" destOrd="0" presId="urn:microsoft.com/office/officeart/2005/8/layout/default"/>
    <dgm:cxn modelId="{8CB0269C-A663-4662-8FEA-22BB287A2D2B}" type="presParOf" srcId="{37A5D3F9-F78A-494A-BD7C-C0B510237756}" destId="{CCB4405C-C997-4446-B6B6-66D26A5EA348}" srcOrd="1" destOrd="0" presId="urn:microsoft.com/office/officeart/2005/8/layout/default"/>
    <dgm:cxn modelId="{7CD0C4A6-67BF-473D-9FC8-DF4B4A76B1EC}" type="presParOf" srcId="{37A5D3F9-F78A-494A-BD7C-C0B510237756}" destId="{DAB707AD-DF7F-4402-B107-34EB0C6C3A25}" srcOrd="2" destOrd="0" presId="urn:microsoft.com/office/officeart/2005/8/layout/default"/>
    <dgm:cxn modelId="{64A8AE74-472A-4959-87FC-58AC48A4186B}" type="presParOf" srcId="{37A5D3F9-F78A-494A-BD7C-C0B510237756}" destId="{B5487948-40B2-4DC6-B90B-C9A6AAAD6BF5}" srcOrd="3" destOrd="0" presId="urn:microsoft.com/office/officeart/2005/8/layout/default"/>
    <dgm:cxn modelId="{EEF9D285-EB5B-4E51-884B-A8881AAB5F11}" type="presParOf" srcId="{37A5D3F9-F78A-494A-BD7C-C0B510237756}" destId="{CE7BA926-7785-4327-899E-962D418461B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18E45A-1BCA-4904-BD92-91DF34924529}" type="doc">
      <dgm:prSet loTypeId="urn:microsoft.com/office/officeart/2005/8/layout/v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hr-HR"/>
        </a:p>
      </dgm:t>
    </dgm:pt>
    <dgm:pt modelId="{F2870726-EE4F-4A5D-B523-D53BD88AF401}">
      <dgm:prSet phldrT="[Text]" custT="1"/>
      <dgm:spPr/>
      <dgm:t>
        <a:bodyPr/>
        <a:lstStyle/>
        <a:p>
          <a:r>
            <a:rPr lang="hr-HR" sz="4400" dirty="0"/>
            <a:t>“A”</a:t>
          </a:r>
        </a:p>
      </dgm:t>
    </dgm:pt>
    <dgm:pt modelId="{3C85B562-C7E2-4CED-B9D4-D63797C7B035}" type="parTrans" cxnId="{8E666C1F-E18E-4C55-A007-C619A32C9728}">
      <dgm:prSet/>
      <dgm:spPr/>
      <dgm:t>
        <a:bodyPr/>
        <a:lstStyle/>
        <a:p>
          <a:endParaRPr lang="hr-HR"/>
        </a:p>
      </dgm:t>
    </dgm:pt>
    <dgm:pt modelId="{F727C9B4-2942-4E14-80D4-B191720580E2}" type="sibTrans" cxnId="{8E666C1F-E18E-4C55-A007-C619A32C9728}">
      <dgm:prSet/>
      <dgm:spPr/>
      <dgm:t>
        <a:bodyPr/>
        <a:lstStyle/>
        <a:p>
          <a:endParaRPr lang="hr-HR"/>
        </a:p>
      </dgm:t>
    </dgm:pt>
    <dgm:pt modelId="{A0C71010-312F-4141-A171-B8A3F776585C}">
      <dgm:prSet custT="1"/>
      <dgm:spPr/>
      <dgm:t>
        <a:bodyPr/>
        <a:lstStyle/>
        <a:p>
          <a:r>
            <a:rPr lang="hr-HR" sz="4400" dirty="0"/>
            <a:t>“B”</a:t>
          </a:r>
        </a:p>
      </dgm:t>
    </dgm:pt>
    <dgm:pt modelId="{3A886F32-8F83-4FF7-A2FF-AFD73378C184}" type="parTrans" cxnId="{6B6AE601-EF70-47F4-A8B4-3B9588002BD8}">
      <dgm:prSet/>
      <dgm:spPr/>
      <dgm:t>
        <a:bodyPr/>
        <a:lstStyle/>
        <a:p>
          <a:endParaRPr lang="hr-HR"/>
        </a:p>
      </dgm:t>
    </dgm:pt>
    <dgm:pt modelId="{CF8D3210-C17B-4802-BE61-5FC3B7B743B9}" type="sibTrans" cxnId="{6B6AE601-EF70-47F4-A8B4-3B9588002BD8}">
      <dgm:prSet/>
      <dgm:spPr/>
      <dgm:t>
        <a:bodyPr/>
        <a:lstStyle/>
        <a:p>
          <a:endParaRPr lang="hr-HR"/>
        </a:p>
      </dgm:t>
    </dgm:pt>
    <dgm:pt modelId="{B740EC4A-6D5C-49A5-8617-0A9F94906D6D}">
      <dgm:prSet custT="1"/>
      <dgm:spPr/>
      <dgm:t>
        <a:bodyPr/>
        <a:lstStyle/>
        <a:p>
          <a:r>
            <a:rPr lang="hr-HR" sz="4400" dirty="0"/>
            <a:t>“C”</a:t>
          </a:r>
        </a:p>
      </dgm:t>
    </dgm:pt>
    <dgm:pt modelId="{484838C3-B531-47C4-BEA9-6ADF783158FC}" type="parTrans" cxnId="{AE632B06-0E9C-479F-98B7-029B3C59610A}">
      <dgm:prSet/>
      <dgm:spPr/>
      <dgm:t>
        <a:bodyPr/>
        <a:lstStyle/>
        <a:p>
          <a:endParaRPr lang="hr-HR"/>
        </a:p>
      </dgm:t>
    </dgm:pt>
    <dgm:pt modelId="{8010A035-D342-4752-82D8-203C273085B4}" type="sibTrans" cxnId="{AE632B06-0E9C-479F-98B7-029B3C59610A}">
      <dgm:prSet/>
      <dgm:spPr/>
      <dgm:t>
        <a:bodyPr/>
        <a:lstStyle/>
        <a:p>
          <a:endParaRPr lang="hr-HR"/>
        </a:p>
      </dgm:t>
    </dgm:pt>
    <dgm:pt modelId="{4549CA6C-2EF1-4895-8432-EC367E9CC410}">
      <dgm:prSet phldrT="[Text]" custT="1"/>
      <dgm:spPr/>
      <dgm:t>
        <a:bodyPr anchor="ctr"/>
        <a:lstStyle/>
        <a:p>
          <a:pPr>
            <a:buFont typeface="Wingdings" panose="05000000000000000000" pitchFamily="2" charset="2"/>
            <a:buChar char="ü"/>
          </a:pPr>
          <a:r>
            <a:rPr lang="hr-HR" sz="3800" dirty="0"/>
            <a:t>vrhunske performanse i pokrivenost bežičnim signalom</a:t>
          </a:r>
        </a:p>
      </dgm:t>
    </dgm:pt>
    <dgm:pt modelId="{FBCF1D64-DF78-4139-8910-B95F894F506A}" type="parTrans" cxnId="{639D79D7-B9E6-4794-B020-9AD750EB6160}">
      <dgm:prSet/>
      <dgm:spPr/>
      <dgm:t>
        <a:bodyPr/>
        <a:lstStyle/>
        <a:p>
          <a:endParaRPr lang="hr-HR"/>
        </a:p>
      </dgm:t>
    </dgm:pt>
    <dgm:pt modelId="{12A4876B-D59D-4C37-9D45-FA9B0AD6A46E}" type="sibTrans" cxnId="{639D79D7-B9E6-4794-B020-9AD750EB6160}">
      <dgm:prSet/>
      <dgm:spPr/>
      <dgm:t>
        <a:bodyPr/>
        <a:lstStyle/>
        <a:p>
          <a:endParaRPr lang="hr-HR"/>
        </a:p>
      </dgm:t>
    </dgm:pt>
    <dgm:pt modelId="{28998368-CBDA-4876-AA64-DA50A3D3CAE1}">
      <dgm:prSet custT="1"/>
      <dgm:spPr/>
      <dgm:t>
        <a:bodyPr anchor="ctr"/>
        <a:lstStyle/>
        <a:p>
          <a:pPr>
            <a:buFont typeface="Wingdings" panose="05000000000000000000" pitchFamily="2" charset="2"/>
            <a:buChar char="ü"/>
          </a:pPr>
          <a:r>
            <a:rPr lang="hr-HR" sz="3800" dirty="0"/>
            <a:t>osigurana pokrivenost bežičnim signalom</a:t>
          </a:r>
        </a:p>
      </dgm:t>
    </dgm:pt>
    <dgm:pt modelId="{85796A8E-08B2-49B5-A1F9-E4CA6BB6CFEF}" type="parTrans" cxnId="{D30A0BCA-C215-4D5A-B825-47D53E261AC5}">
      <dgm:prSet/>
      <dgm:spPr/>
      <dgm:t>
        <a:bodyPr/>
        <a:lstStyle/>
        <a:p>
          <a:endParaRPr lang="hr-HR"/>
        </a:p>
      </dgm:t>
    </dgm:pt>
    <dgm:pt modelId="{A1B4F459-FC0B-46E0-B876-C2B048592AFF}" type="sibTrans" cxnId="{D30A0BCA-C215-4D5A-B825-47D53E261AC5}">
      <dgm:prSet/>
      <dgm:spPr/>
      <dgm:t>
        <a:bodyPr/>
        <a:lstStyle/>
        <a:p>
          <a:endParaRPr lang="hr-HR"/>
        </a:p>
      </dgm:t>
    </dgm:pt>
    <dgm:pt modelId="{73DF3E76-FFAF-4B3C-9888-D48AF141736D}">
      <dgm:prSet custT="1"/>
      <dgm:spPr/>
      <dgm:t>
        <a:bodyPr anchor="ctr"/>
        <a:lstStyle/>
        <a:p>
          <a:pPr>
            <a:buFont typeface="Wingdings" panose="05000000000000000000" pitchFamily="2" charset="2"/>
            <a:buChar char="ü"/>
          </a:pPr>
          <a:r>
            <a:rPr lang="hr-HR" sz="3800"/>
            <a:t>sve ostale prostorije za koje nije nužno osigurati pokrivenost bežičnim signalom</a:t>
          </a:r>
          <a:endParaRPr lang="hr-HR" sz="3800" dirty="0"/>
        </a:p>
      </dgm:t>
    </dgm:pt>
    <dgm:pt modelId="{884B8E0A-1D1B-4F40-A955-F247C177E73B}" type="parTrans" cxnId="{BE4BEAA9-C22A-4B2C-AF88-2B2E38497664}">
      <dgm:prSet/>
      <dgm:spPr/>
      <dgm:t>
        <a:bodyPr/>
        <a:lstStyle/>
        <a:p>
          <a:endParaRPr lang="hr-HR"/>
        </a:p>
      </dgm:t>
    </dgm:pt>
    <dgm:pt modelId="{1B1E60A1-2EB8-4BE9-A1E1-C7E7D1D48386}" type="sibTrans" cxnId="{BE4BEAA9-C22A-4B2C-AF88-2B2E38497664}">
      <dgm:prSet/>
      <dgm:spPr/>
      <dgm:t>
        <a:bodyPr/>
        <a:lstStyle/>
        <a:p>
          <a:endParaRPr lang="hr-HR"/>
        </a:p>
      </dgm:t>
    </dgm:pt>
    <dgm:pt modelId="{3AB3AFDD-40C2-461B-8EE5-CE2886721A38}" type="pres">
      <dgm:prSet presAssocID="{1B18E45A-1BCA-4904-BD92-91DF34924529}" presName="Name0" presStyleCnt="0">
        <dgm:presLayoutVars>
          <dgm:dir/>
          <dgm:animLvl val="lvl"/>
          <dgm:resizeHandles/>
        </dgm:presLayoutVars>
      </dgm:prSet>
      <dgm:spPr/>
    </dgm:pt>
    <dgm:pt modelId="{B1572853-9EDA-46E1-810C-8653545BC3EC}" type="pres">
      <dgm:prSet presAssocID="{F2870726-EE4F-4A5D-B523-D53BD88AF401}" presName="linNode" presStyleCnt="0"/>
      <dgm:spPr/>
    </dgm:pt>
    <dgm:pt modelId="{184642B6-61CC-49BA-9597-E0BB1A4F05E6}" type="pres">
      <dgm:prSet presAssocID="{F2870726-EE4F-4A5D-B523-D53BD88AF401}" presName="parentShp" presStyleLbl="node1" presStyleIdx="0" presStyleCnt="3" custScaleX="30317" custScaleY="23598">
        <dgm:presLayoutVars>
          <dgm:bulletEnabled val="1"/>
        </dgm:presLayoutVars>
      </dgm:prSet>
      <dgm:spPr/>
    </dgm:pt>
    <dgm:pt modelId="{D88BFA1F-798A-436C-998E-1461981F854E}" type="pres">
      <dgm:prSet presAssocID="{F2870726-EE4F-4A5D-B523-D53BD88AF401}" presName="childShp" presStyleLbl="bgAccFollowNode1" presStyleIdx="0" presStyleCnt="3" custScaleX="140965" custScaleY="23341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3424273A-DF8D-48F4-8FCD-D0CBFF2A21A1}" type="pres">
      <dgm:prSet presAssocID="{F727C9B4-2942-4E14-80D4-B191720580E2}" presName="spacing" presStyleCnt="0"/>
      <dgm:spPr/>
    </dgm:pt>
    <dgm:pt modelId="{969A9190-E20A-48C8-85D3-47AFF21312C9}" type="pres">
      <dgm:prSet presAssocID="{A0C71010-312F-4141-A171-B8A3F776585C}" presName="linNode" presStyleCnt="0"/>
      <dgm:spPr/>
    </dgm:pt>
    <dgm:pt modelId="{3D0091D2-9D98-43E4-8CA4-6027FEBD7AF9}" type="pres">
      <dgm:prSet presAssocID="{A0C71010-312F-4141-A171-B8A3F776585C}" presName="parentShp" presStyleLbl="node1" presStyleIdx="1" presStyleCnt="3" custScaleX="30317" custScaleY="23598">
        <dgm:presLayoutVars>
          <dgm:bulletEnabled val="1"/>
        </dgm:presLayoutVars>
      </dgm:prSet>
      <dgm:spPr/>
    </dgm:pt>
    <dgm:pt modelId="{81C0D309-754B-494D-832D-5ED66C18CEE5}" type="pres">
      <dgm:prSet presAssocID="{A0C71010-312F-4141-A171-B8A3F776585C}" presName="childShp" presStyleLbl="bgAccFollowNode1" presStyleIdx="1" presStyleCnt="3" custScaleX="140965" custScaleY="23341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CC7D89CF-3021-4D88-BA4C-E299BC715D19}" type="pres">
      <dgm:prSet presAssocID="{CF8D3210-C17B-4802-BE61-5FC3B7B743B9}" presName="spacing" presStyleCnt="0"/>
      <dgm:spPr/>
    </dgm:pt>
    <dgm:pt modelId="{E84BE4BB-0839-4BF2-B3B5-9622C94E50BA}" type="pres">
      <dgm:prSet presAssocID="{B740EC4A-6D5C-49A5-8617-0A9F94906D6D}" presName="linNode" presStyleCnt="0"/>
      <dgm:spPr/>
    </dgm:pt>
    <dgm:pt modelId="{6E8D4B7A-3738-458F-BBE8-7C08733E3CAD}" type="pres">
      <dgm:prSet presAssocID="{B740EC4A-6D5C-49A5-8617-0A9F94906D6D}" presName="parentShp" presStyleLbl="node1" presStyleIdx="2" presStyleCnt="3" custScaleX="30317" custScaleY="23598">
        <dgm:presLayoutVars>
          <dgm:bulletEnabled val="1"/>
        </dgm:presLayoutVars>
      </dgm:prSet>
      <dgm:spPr/>
    </dgm:pt>
    <dgm:pt modelId="{A203CE04-F9AF-4007-9774-3A659C3FD1D4}" type="pres">
      <dgm:prSet presAssocID="{B740EC4A-6D5C-49A5-8617-0A9F94906D6D}" presName="childShp" presStyleLbl="bgAccFollowNode1" presStyleIdx="2" presStyleCnt="3" custScaleX="140965" custScaleY="23341">
        <dgm:presLayoutVars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98C11100-1995-4214-B6B2-31300335CC71}" type="presOf" srcId="{A0C71010-312F-4141-A171-B8A3F776585C}" destId="{3D0091D2-9D98-43E4-8CA4-6027FEBD7AF9}" srcOrd="0" destOrd="0" presId="urn:microsoft.com/office/officeart/2005/8/layout/vList6"/>
    <dgm:cxn modelId="{6B6AE601-EF70-47F4-A8B4-3B9588002BD8}" srcId="{1B18E45A-1BCA-4904-BD92-91DF34924529}" destId="{A0C71010-312F-4141-A171-B8A3F776585C}" srcOrd="1" destOrd="0" parTransId="{3A886F32-8F83-4FF7-A2FF-AFD73378C184}" sibTransId="{CF8D3210-C17B-4802-BE61-5FC3B7B743B9}"/>
    <dgm:cxn modelId="{AE632B06-0E9C-479F-98B7-029B3C59610A}" srcId="{1B18E45A-1BCA-4904-BD92-91DF34924529}" destId="{B740EC4A-6D5C-49A5-8617-0A9F94906D6D}" srcOrd="2" destOrd="0" parTransId="{484838C3-B531-47C4-BEA9-6ADF783158FC}" sibTransId="{8010A035-D342-4752-82D8-203C273085B4}"/>
    <dgm:cxn modelId="{8E666C1F-E18E-4C55-A007-C619A32C9728}" srcId="{1B18E45A-1BCA-4904-BD92-91DF34924529}" destId="{F2870726-EE4F-4A5D-B523-D53BD88AF401}" srcOrd="0" destOrd="0" parTransId="{3C85B562-C7E2-4CED-B9D4-D63797C7B035}" sibTransId="{F727C9B4-2942-4E14-80D4-B191720580E2}"/>
    <dgm:cxn modelId="{5CC7CB5E-6D35-467B-BFE5-9B748600EC41}" type="presOf" srcId="{F2870726-EE4F-4A5D-B523-D53BD88AF401}" destId="{184642B6-61CC-49BA-9597-E0BB1A4F05E6}" srcOrd="0" destOrd="0" presId="urn:microsoft.com/office/officeart/2005/8/layout/vList6"/>
    <dgm:cxn modelId="{B1FBBE93-4A7C-4F6B-9191-69FDFC08B91A}" type="presOf" srcId="{B740EC4A-6D5C-49A5-8617-0A9F94906D6D}" destId="{6E8D4B7A-3738-458F-BBE8-7C08733E3CAD}" srcOrd="0" destOrd="0" presId="urn:microsoft.com/office/officeart/2005/8/layout/vList6"/>
    <dgm:cxn modelId="{420094A6-413C-43C1-8944-DD0E63B8F6AB}" type="presOf" srcId="{28998368-CBDA-4876-AA64-DA50A3D3CAE1}" destId="{81C0D309-754B-494D-832D-5ED66C18CEE5}" srcOrd="0" destOrd="0" presId="urn:microsoft.com/office/officeart/2005/8/layout/vList6"/>
    <dgm:cxn modelId="{BE4BEAA9-C22A-4B2C-AF88-2B2E38497664}" srcId="{B740EC4A-6D5C-49A5-8617-0A9F94906D6D}" destId="{73DF3E76-FFAF-4B3C-9888-D48AF141736D}" srcOrd="0" destOrd="0" parTransId="{884B8E0A-1D1B-4F40-A955-F247C177E73B}" sibTransId="{1B1E60A1-2EB8-4BE9-A1E1-C7E7D1D48386}"/>
    <dgm:cxn modelId="{E4EFE4B5-7F30-4E02-92D5-1430392A1EB3}" type="presOf" srcId="{1B18E45A-1BCA-4904-BD92-91DF34924529}" destId="{3AB3AFDD-40C2-461B-8EE5-CE2886721A38}" srcOrd="0" destOrd="0" presId="urn:microsoft.com/office/officeart/2005/8/layout/vList6"/>
    <dgm:cxn modelId="{D30A0BCA-C215-4D5A-B825-47D53E261AC5}" srcId="{A0C71010-312F-4141-A171-B8A3F776585C}" destId="{28998368-CBDA-4876-AA64-DA50A3D3CAE1}" srcOrd="0" destOrd="0" parTransId="{85796A8E-08B2-49B5-A1F9-E4CA6BB6CFEF}" sibTransId="{A1B4F459-FC0B-46E0-B876-C2B048592AFF}"/>
    <dgm:cxn modelId="{D49F1FD3-BE11-4022-AC54-7B8A6DC97527}" type="presOf" srcId="{4549CA6C-2EF1-4895-8432-EC367E9CC410}" destId="{D88BFA1F-798A-436C-998E-1461981F854E}" srcOrd="0" destOrd="0" presId="urn:microsoft.com/office/officeart/2005/8/layout/vList6"/>
    <dgm:cxn modelId="{639D79D7-B9E6-4794-B020-9AD750EB6160}" srcId="{F2870726-EE4F-4A5D-B523-D53BD88AF401}" destId="{4549CA6C-2EF1-4895-8432-EC367E9CC410}" srcOrd="0" destOrd="0" parTransId="{FBCF1D64-DF78-4139-8910-B95F894F506A}" sibTransId="{12A4876B-D59D-4C37-9D45-FA9B0AD6A46E}"/>
    <dgm:cxn modelId="{02B601FE-2C82-4D21-A81E-722B9C5B64C0}" type="presOf" srcId="{73DF3E76-FFAF-4B3C-9888-D48AF141736D}" destId="{A203CE04-F9AF-4007-9774-3A659C3FD1D4}" srcOrd="0" destOrd="0" presId="urn:microsoft.com/office/officeart/2005/8/layout/vList6"/>
    <dgm:cxn modelId="{B0313E79-212F-406E-81DE-94B9E8F27C2F}" type="presParOf" srcId="{3AB3AFDD-40C2-461B-8EE5-CE2886721A38}" destId="{B1572853-9EDA-46E1-810C-8653545BC3EC}" srcOrd="0" destOrd="0" presId="urn:microsoft.com/office/officeart/2005/8/layout/vList6"/>
    <dgm:cxn modelId="{11219E87-193A-4424-9EDD-C611148F0A9D}" type="presParOf" srcId="{B1572853-9EDA-46E1-810C-8653545BC3EC}" destId="{184642B6-61CC-49BA-9597-E0BB1A4F05E6}" srcOrd="0" destOrd="0" presId="urn:microsoft.com/office/officeart/2005/8/layout/vList6"/>
    <dgm:cxn modelId="{19841B6A-0C28-4367-928E-B4E3A9EFEE8B}" type="presParOf" srcId="{B1572853-9EDA-46E1-810C-8653545BC3EC}" destId="{D88BFA1F-798A-436C-998E-1461981F854E}" srcOrd="1" destOrd="0" presId="urn:microsoft.com/office/officeart/2005/8/layout/vList6"/>
    <dgm:cxn modelId="{56AA0251-4348-49D7-B8E0-49A49B1319BF}" type="presParOf" srcId="{3AB3AFDD-40C2-461B-8EE5-CE2886721A38}" destId="{3424273A-DF8D-48F4-8FCD-D0CBFF2A21A1}" srcOrd="1" destOrd="0" presId="urn:microsoft.com/office/officeart/2005/8/layout/vList6"/>
    <dgm:cxn modelId="{4931A067-1D4D-416E-BEB4-52449517E59A}" type="presParOf" srcId="{3AB3AFDD-40C2-461B-8EE5-CE2886721A38}" destId="{969A9190-E20A-48C8-85D3-47AFF21312C9}" srcOrd="2" destOrd="0" presId="urn:microsoft.com/office/officeart/2005/8/layout/vList6"/>
    <dgm:cxn modelId="{FD018B1B-5E87-4318-828F-63CCCD44A0ED}" type="presParOf" srcId="{969A9190-E20A-48C8-85D3-47AFF21312C9}" destId="{3D0091D2-9D98-43E4-8CA4-6027FEBD7AF9}" srcOrd="0" destOrd="0" presId="urn:microsoft.com/office/officeart/2005/8/layout/vList6"/>
    <dgm:cxn modelId="{40EB12FB-A125-4AC7-B0E6-B0DC3DA32DD2}" type="presParOf" srcId="{969A9190-E20A-48C8-85D3-47AFF21312C9}" destId="{81C0D309-754B-494D-832D-5ED66C18CEE5}" srcOrd="1" destOrd="0" presId="urn:microsoft.com/office/officeart/2005/8/layout/vList6"/>
    <dgm:cxn modelId="{2FE626CF-A8B8-46DC-9FBE-55ACDCDFA3EC}" type="presParOf" srcId="{3AB3AFDD-40C2-461B-8EE5-CE2886721A38}" destId="{CC7D89CF-3021-4D88-BA4C-E299BC715D19}" srcOrd="3" destOrd="0" presId="urn:microsoft.com/office/officeart/2005/8/layout/vList6"/>
    <dgm:cxn modelId="{60E29F93-7AA8-4A09-AF5A-45BE5C2C233B}" type="presParOf" srcId="{3AB3AFDD-40C2-461B-8EE5-CE2886721A38}" destId="{E84BE4BB-0839-4BF2-B3B5-9622C94E50BA}" srcOrd="4" destOrd="0" presId="urn:microsoft.com/office/officeart/2005/8/layout/vList6"/>
    <dgm:cxn modelId="{BEB79955-08B7-4DD5-98F7-AB3BCBAE26AE}" type="presParOf" srcId="{E84BE4BB-0839-4BF2-B3B5-9622C94E50BA}" destId="{6E8D4B7A-3738-458F-BBE8-7C08733E3CAD}" srcOrd="0" destOrd="0" presId="urn:microsoft.com/office/officeart/2005/8/layout/vList6"/>
    <dgm:cxn modelId="{BAB0F013-52F5-40CF-9ABD-DC7828EBF7BC}" type="presParOf" srcId="{E84BE4BB-0839-4BF2-B3B5-9622C94E50BA}" destId="{A203CE04-F9AF-4007-9774-3A659C3FD1D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B38380-7EAC-44C9-ADFD-06137D1F92D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</dgm:pt>
    <dgm:pt modelId="{ACC59D74-FCA5-4047-9F8A-03D4E7929314}">
      <dgm:prSet phldrT="[Text]" custT="1"/>
      <dgm:spPr>
        <a:solidFill>
          <a:schemeClr val="accent6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sz="3200" b="0" dirty="0">
              <a:solidFill>
                <a:schemeClr val="bg1"/>
              </a:solidFill>
            </a:rPr>
            <a:t>upravljanje, konfiguraciju i nadzor kompletne mrežne infrastrukture;</a:t>
          </a:r>
        </a:p>
      </dgm:t>
    </dgm:pt>
    <dgm:pt modelId="{21304468-9654-486C-89E7-B3F4D51C83B3}" type="parTrans" cxnId="{E993629B-D808-4C5D-8B48-4F5E2EEF93C3}">
      <dgm:prSet/>
      <dgm:spPr/>
      <dgm:t>
        <a:bodyPr/>
        <a:lstStyle/>
        <a:p>
          <a:endParaRPr lang="hr-HR" sz="1600">
            <a:solidFill>
              <a:schemeClr val="bg1"/>
            </a:solidFill>
          </a:endParaRPr>
        </a:p>
      </dgm:t>
    </dgm:pt>
    <dgm:pt modelId="{3E3EDC9F-EBAE-4778-93BC-0BE5BDEE82C1}" type="sibTrans" cxnId="{E993629B-D808-4C5D-8B48-4F5E2EEF93C3}">
      <dgm:prSet/>
      <dgm:spPr/>
      <dgm:t>
        <a:bodyPr/>
        <a:lstStyle/>
        <a:p>
          <a:endParaRPr lang="hr-HR" sz="1600">
            <a:solidFill>
              <a:schemeClr val="bg1"/>
            </a:solidFill>
          </a:endParaRPr>
        </a:p>
      </dgm:t>
    </dgm:pt>
    <dgm:pt modelId="{A147A949-EC7B-4D5B-85F0-D81A4A25A1E0}">
      <dgm:prSet custT="1"/>
      <dgm:spPr>
        <a:solidFill>
          <a:schemeClr val="accent6"/>
        </a:solidFill>
      </dgm:spPr>
      <dgm:t>
        <a:bodyPr/>
        <a:lstStyle/>
        <a:p>
          <a:r>
            <a:rPr lang="hr-HR" sz="3200" b="0" dirty="0">
              <a:solidFill>
                <a:schemeClr val="bg1"/>
              </a:solidFill>
            </a:rPr>
            <a:t>dijagnostiku mreže u stvarnom vremenu;</a:t>
          </a:r>
        </a:p>
      </dgm:t>
    </dgm:pt>
    <dgm:pt modelId="{35098B3D-468B-430C-9351-CC154FB30AB3}" type="parTrans" cxnId="{AD96C389-F8D9-4E67-9955-8958C32B4A77}">
      <dgm:prSet/>
      <dgm:spPr/>
      <dgm:t>
        <a:bodyPr/>
        <a:lstStyle/>
        <a:p>
          <a:endParaRPr lang="hr-HR" sz="1600">
            <a:solidFill>
              <a:schemeClr val="bg1"/>
            </a:solidFill>
          </a:endParaRPr>
        </a:p>
      </dgm:t>
    </dgm:pt>
    <dgm:pt modelId="{9C4FF7E4-8614-4619-ACA3-3F6EA2496BBB}" type="sibTrans" cxnId="{AD96C389-F8D9-4E67-9955-8958C32B4A77}">
      <dgm:prSet/>
      <dgm:spPr/>
      <dgm:t>
        <a:bodyPr/>
        <a:lstStyle/>
        <a:p>
          <a:endParaRPr lang="hr-HR" sz="1600">
            <a:solidFill>
              <a:schemeClr val="bg1"/>
            </a:solidFill>
          </a:endParaRPr>
        </a:p>
      </dgm:t>
    </dgm:pt>
    <dgm:pt modelId="{8D32BE9F-BE19-4729-B410-F413545E7EB9}">
      <dgm:prSet custT="1"/>
      <dgm:spPr>
        <a:solidFill>
          <a:schemeClr val="accent6"/>
        </a:solidFill>
      </dgm:spPr>
      <dgm:t>
        <a:bodyPr/>
        <a:lstStyle/>
        <a:p>
          <a:r>
            <a:rPr lang="hr-HR" sz="3200" b="0" dirty="0">
              <a:solidFill>
                <a:schemeClr val="bg1"/>
              </a:solidFill>
            </a:rPr>
            <a:t>udaljeni nadzor mreže;</a:t>
          </a:r>
        </a:p>
      </dgm:t>
    </dgm:pt>
    <dgm:pt modelId="{D0AAD502-12D2-4FB6-9F79-0C2DEB4CD0A2}" type="parTrans" cxnId="{26177878-F26F-43E4-B313-6660F2241CD8}">
      <dgm:prSet/>
      <dgm:spPr/>
      <dgm:t>
        <a:bodyPr/>
        <a:lstStyle/>
        <a:p>
          <a:endParaRPr lang="hr-HR" sz="1600">
            <a:solidFill>
              <a:schemeClr val="bg1"/>
            </a:solidFill>
          </a:endParaRPr>
        </a:p>
      </dgm:t>
    </dgm:pt>
    <dgm:pt modelId="{A24EDB90-CD91-4373-A737-6BA77F2637D1}" type="sibTrans" cxnId="{26177878-F26F-43E4-B313-6660F2241CD8}">
      <dgm:prSet/>
      <dgm:spPr/>
      <dgm:t>
        <a:bodyPr/>
        <a:lstStyle/>
        <a:p>
          <a:endParaRPr lang="hr-HR" sz="1600">
            <a:solidFill>
              <a:schemeClr val="bg1"/>
            </a:solidFill>
          </a:endParaRPr>
        </a:p>
      </dgm:t>
    </dgm:pt>
    <dgm:pt modelId="{B904B3F7-17D9-4F5A-9288-D6D544664517}">
      <dgm:prSet custT="1"/>
      <dgm:spPr>
        <a:solidFill>
          <a:schemeClr val="accent6"/>
        </a:solidFill>
      </dgm:spPr>
      <dgm:t>
        <a:bodyPr/>
        <a:lstStyle/>
        <a:p>
          <a:r>
            <a:rPr lang="hr-HR" sz="3200" b="0" dirty="0">
              <a:solidFill>
                <a:schemeClr val="bg1"/>
              </a:solidFill>
            </a:rPr>
            <a:t>generiranje redovitih izvještaja o statusu mreže i ponašanju korisnika spojenih na mrežu;</a:t>
          </a:r>
        </a:p>
      </dgm:t>
    </dgm:pt>
    <dgm:pt modelId="{12ACA51E-92A2-470A-B44E-B06EBE3FEE4C}" type="parTrans" cxnId="{235F8F33-6460-4756-A69F-BF761A861A17}">
      <dgm:prSet/>
      <dgm:spPr/>
      <dgm:t>
        <a:bodyPr/>
        <a:lstStyle/>
        <a:p>
          <a:endParaRPr lang="hr-HR" sz="1600">
            <a:solidFill>
              <a:schemeClr val="bg1"/>
            </a:solidFill>
          </a:endParaRPr>
        </a:p>
      </dgm:t>
    </dgm:pt>
    <dgm:pt modelId="{5F33BF3D-A10E-49B5-8FE4-9F92E13FAFE6}" type="sibTrans" cxnId="{235F8F33-6460-4756-A69F-BF761A861A17}">
      <dgm:prSet/>
      <dgm:spPr/>
      <dgm:t>
        <a:bodyPr/>
        <a:lstStyle/>
        <a:p>
          <a:endParaRPr lang="hr-HR" sz="1600">
            <a:solidFill>
              <a:schemeClr val="bg1"/>
            </a:solidFill>
          </a:endParaRPr>
        </a:p>
      </dgm:t>
    </dgm:pt>
    <dgm:pt modelId="{EB435C39-975A-4477-BAA9-B3D9EF4C5AC6}">
      <dgm:prSet custT="1"/>
      <dgm:spPr>
        <a:solidFill>
          <a:schemeClr val="accent6"/>
        </a:solidFill>
      </dgm:spPr>
      <dgm:t>
        <a:bodyPr/>
        <a:lstStyle/>
        <a:p>
          <a:r>
            <a:rPr lang="hr-HR" sz="3200" b="0" dirty="0">
              <a:solidFill>
                <a:schemeClr val="bg1"/>
              </a:solidFill>
            </a:rPr>
            <a:t>pristup jednoj ili više lokacija imenovanim administratorima sustava za upravljanje i nadzor…</a:t>
          </a:r>
        </a:p>
      </dgm:t>
    </dgm:pt>
    <dgm:pt modelId="{0DCE633A-AE72-4C94-BC05-34879EDA591C}" type="parTrans" cxnId="{72E3DBF7-A902-4F0E-9922-9C0D040919D8}">
      <dgm:prSet/>
      <dgm:spPr/>
      <dgm:t>
        <a:bodyPr/>
        <a:lstStyle/>
        <a:p>
          <a:endParaRPr lang="hr-HR" sz="1600">
            <a:solidFill>
              <a:schemeClr val="bg1"/>
            </a:solidFill>
          </a:endParaRPr>
        </a:p>
      </dgm:t>
    </dgm:pt>
    <dgm:pt modelId="{AB1A62F2-E174-406E-BD19-B20D931171E1}" type="sibTrans" cxnId="{72E3DBF7-A902-4F0E-9922-9C0D040919D8}">
      <dgm:prSet/>
      <dgm:spPr/>
      <dgm:t>
        <a:bodyPr/>
        <a:lstStyle/>
        <a:p>
          <a:endParaRPr lang="hr-HR" sz="1600">
            <a:solidFill>
              <a:schemeClr val="bg1"/>
            </a:solidFill>
          </a:endParaRPr>
        </a:p>
      </dgm:t>
    </dgm:pt>
    <dgm:pt modelId="{42580CC3-94DD-4D4D-9092-A3542385F021}" type="pres">
      <dgm:prSet presAssocID="{70B38380-7EAC-44C9-ADFD-06137D1F92D3}" presName="linear" presStyleCnt="0">
        <dgm:presLayoutVars>
          <dgm:dir/>
          <dgm:resizeHandles val="exact"/>
        </dgm:presLayoutVars>
      </dgm:prSet>
      <dgm:spPr/>
    </dgm:pt>
    <dgm:pt modelId="{DA74F1F2-3EF4-4C07-B25F-D75D6D88C873}" type="pres">
      <dgm:prSet presAssocID="{ACC59D74-FCA5-4047-9F8A-03D4E7929314}" presName="comp" presStyleCnt="0"/>
      <dgm:spPr/>
    </dgm:pt>
    <dgm:pt modelId="{A7BE2D1E-46CC-45B3-8CCB-BA88C285CF4B}" type="pres">
      <dgm:prSet presAssocID="{ACC59D74-FCA5-4047-9F8A-03D4E7929314}" presName="box" presStyleLbl="node1" presStyleIdx="0" presStyleCnt="5"/>
      <dgm:spPr/>
    </dgm:pt>
    <dgm:pt modelId="{BF9D8800-552B-4E43-AF76-A6E09854A92C}" type="pres">
      <dgm:prSet presAssocID="{ACC59D74-FCA5-4047-9F8A-03D4E7929314}" presName="img" presStyleLbl="fgImgPlace1" presStyleIdx="0" presStyleCnt="5" custScaleX="28914" custScaleY="63945" custLinFactNeighborX="-23289" custLinFactNeighborY="-3056"/>
      <dgm:spPr>
        <a:prstGeom prst="ellipse">
          <a:avLst/>
        </a:prstGeom>
        <a:solidFill>
          <a:schemeClr val="accent2">
            <a:lumMod val="20000"/>
            <a:lumOff val="80000"/>
          </a:schemeClr>
        </a:solidFill>
      </dgm:spPr>
    </dgm:pt>
    <dgm:pt modelId="{3519BA8C-9A4E-4A68-80E6-41A2F133F3A6}" type="pres">
      <dgm:prSet presAssocID="{ACC59D74-FCA5-4047-9F8A-03D4E7929314}" presName="text" presStyleLbl="node1" presStyleIdx="0" presStyleCnt="5">
        <dgm:presLayoutVars>
          <dgm:bulletEnabled val="1"/>
        </dgm:presLayoutVars>
      </dgm:prSet>
      <dgm:spPr/>
    </dgm:pt>
    <dgm:pt modelId="{1AA9E29C-916C-4F61-86EE-45703B7A6B3A}" type="pres">
      <dgm:prSet presAssocID="{3E3EDC9F-EBAE-4778-93BC-0BE5BDEE82C1}" presName="spacer" presStyleCnt="0"/>
      <dgm:spPr/>
    </dgm:pt>
    <dgm:pt modelId="{E612676B-F069-4EFC-8DB3-1717DCC6AE6A}" type="pres">
      <dgm:prSet presAssocID="{A147A949-EC7B-4D5B-85F0-D81A4A25A1E0}" presName="comp" presStyleCnt="0"/>
      <dgm:spPr/>
    </dgm:pt>
    <dgm:pt modelId="{8FAFBF8E-DCC4-43DC-8F06-E1846BF48773}" type="pres">
      <dgm:prSet presAssocID="{A147A949-EC7B-4D5B-85F0-D81A4A25A1E0}" presName="box" presStyleLbl="node1" presStyleIdx="1" presStyleCnt="5"/>
      <dgm:spPr/>
    </dgm:pt>
    <dgm:pt modelId="{A5366167-D475-436B-B9DF-9159D8415009}" type="pres">
      <dgm:prSet presAssocID="{A147A949-EC7B-4D5B-85F0-D81A4A25A1E0}" presName="img" presStyleLbl="fgImgPlace1" presStyleIdx="1" presStyleCnt="5" custScaleX="28914" custScaleY="63945" custLinFactNeighborX="-23289" custLinFactNeighborY="-3056"/>
      <dgm:spPr>
        <a:prstGeom prst="ellipse">
          <a:avLst/>
        </a:prstGeom>
        <a:solidFill>
          <a:schemeClr val="accent2">
            <a:lumMod val="20000"/>
            <a:lumOff val="80000"/>
          </a:schemeClr>
        </a:solidFill>
      </dgm:spPr>
    </dgm:pt>
    <dgm:pt modelId="{D36D8803-ED3F-4CE9-9A7F-34CE4B9B9C13}" type="pres">
      <dgm:prSet presAssocID="{A147A949-EC7B-4D5B-85F0-D81A4A25A1E0}" presName="text" presStyleLbl="node1" presStyleIdx="1" presStyleCnt="5">
        <dgm:presLayoutVars>
          <dgm:bulletEnabled val="1"/>
        </dgm:presLayoutVars>
      </dgm:prSet>
      <dgm:spPr/>
    </dgm:pt>
    <dgm:pt modelId="{24256DD1-B331-4FCB-8966-6E288F12EDC7}" type="pres">
      <dgm:prSet presAssocID="{9C4FF7E4-8614-4619-ACA3-3F6EA2496BBB}" presName="spacer" presStyleCnt="0"/>
      <dgm:spPr/>
    </dgm:pt>
    <dgm:pt modelId="{A649AF12-84F9-4E43-833F-1E87C96EF96F}" type="pres">
      <dgm:prSet presAssocID="{8D32BE9F-BE19-4729-B410-F413545E7EB9}" presName="comp" presStyleCnt="0"/>
      <dgm:spPr/>
    </dgm:pt>
    <dgm:pt modelId="{D630F991-D905-47D9-87C4-21E402384362}" type="pres">
      <dgm:prSet presAssocID="{8D32BE9F-BE19-4729-B410-F413545E7EB9}" presName="box" presStyleLbl="node1" presStyleIdx="2" presStyleCnt="5"/>
      <dgm:spPr/>
    </dgm:pt>
    <dgm:pt modelId="{F73B2B71-C578-4466-8F5E-EBDCB3F87234}" type="pres">
      <dgm:prSet presAssocID="{8D32BE9F-BE19-4729-B410-F413545E7EB9}" presName="img" presStyleLbl="fgImgPlace1" presStyleIdx="2" presStyleCnt="5" custScaleX="28914" custScaleY="63945" custLinFactNeighborX="-23289" custLinFactNeighborY="-3056"/>
      <dgm:spPr>
        <a:prstGeom prst="ellipse">
          <a:avLst/>
        </a:prstGeom>
        <a:solidFill>
          <a:schemeClr val="accent2">
            <a:lumMod val="20000"/>
            <a:lumOff val="80000"/>
          </a:schemeClr>
        </a:solidFill>
      </dgm:spPr>
    </dgm:pt>
    <dgm:pt modelId="{40300E57-65E1-4425-AA73-246206A1FECC}" type="pres">
      <dgm:prSet presAssocID="{8D32BE9F-BE19-4729-B410-F413545E7EB9}" presName="text" presStyleLbl="node1" presStyleIdx="2" presStyleCnt="5">
        <dgm:presLayoutVars>
          <dgm:bulletEnabled val="1"/>
        </dgm:presLayoutVars>
      </dgm:prSet>
      <dgm:spPr/>
    </dgm:pt>
    <dgm:pt modelId="{A198D673-ECDF-47F3-A476-460F5693863D}" type="pres">
      <dgm:prSet presAssocID="{A24EDB90-CD91-4373-A737-6BA77F2637D1}" presName="spacer" presStyleCnt="0"/>
      <dgm:spPr/>
    </dgm:pt>
    <dgm:pt modelId="{4C37D0B8-50C4-498F-8746-169DA5616521}" type="pres">
      <dgm:prSet presAssocID="{B904B3F7-17D9-4F5A-9288-D6D544664517}" presName="comp" presStyleCnt="0"/>
      <dgm:spPr/>
    </dgm:pt>
    <dgm:pt modelId="{3B0FF01F-1C9C-4E75-B27F-32A951DFA475}" type="pres">
      <dgm:prSet presAssocID="{B904B3F7-17D9-4F5A-9288-D6D544664517}" presName="box" presStyleLbl="node1" presStyleIdx="3" presStyleCnt="5"/>
      <dgm:spPr/>
    </dgm:pt>
    <dgm:pt modelId="{B42AD8F0-EDC3-467F-94EC-7E35700178AF}" type="pres">
      <dgm:prSet presAssocID="{B904B3F7-17D9-4F5A-9288-D6D544664517}" presName="img" presStyleLbl="fgImgPlace1" presStyleIdx="3" presStyleCnt="5" custScaleX="28914" custScaleY="63945" custLinFactNeighborX="-23289" custLinFactNeighborY="-3056"/>
      <dgm:spPr>
        <a:prstGeom prst="ellipse">
          <a:avLst/>
        </a:prstGeom>
        <a:solidFill>
          <a:schemeClr val="accent2">
            <a:lumMod val="20000"/>
            <a:lumOff val="80000"/>
          </a:schemeClr>
        </a:solidFill>
      </dgm:spPr>
    </dgm:pt>
    <dgm:pt modelId="{0A6441F5-72A3-4AF7-934C-FB0FAE9162B6}" type="pres">
      <dgm:prSet presAssocID="{B904B3F7-17D9-4F5A-9288-D6D544664517}" presName="text" presStyleLbl="node1" presStyleIdx="3" presStyleCnt="5">
        <dgm:presLayoutVars>
          <dgm:bulletEnabled val="1"/>
        </dgm:presLayoutVars>
      </dgm:prSet>
      <dgm:spPr/>
    </dgm:pt>
    <dgm:pt modelId="{3D99D273-69B4-4533-9254-2ACB7202A71A}" type="pres">
      <dgm:prSet presAssocID="{5F33BF3D-A10E-49B5-8FE4-9F92E13FAFE6}" presName="spacer" presStyleCnt="0"/>
      <dgm:spPr/>
    </dgm:pt>
    <dgm:pt modelId="{A79841D0-8370-4FE9-A1FA-674EEACA15CA}" type="pres">
      <dgm:prSet presAssocID="{EB435C39-975A-4477-BAA9-B3D9EF4C5AC6}" presName="comp" presStyleCnt="0"/>
      <dgm:spPr/>
    </dgm:pt>
    <dgm:pt modelId="{5543F357-50F6-4358-94F3-C2F850221CB8}" type="pres">
      <dgm:prSet presAssocID="{EB435C39-975A-4477-BAA9-B3D9EF4C5AC6}" presName="box" presStyleLbl="node1" presStyleIdx="4" presStyleCnt="5"/>
      <dgm:spPr/>
    </dgm:pt>
    <dgm:pt modelId="{8DFFA7D9-E96A-46FB-AE16-C43136C3B517}" type="pres">
      <dgm:prSet presAssocID="{EB435C39-975A-4477-BAA9-B3D9EF4C5AC6}" presName="img" presStyleLbl="fgImgPlace1" presStyleIdx="4" presStyleCnt="5" custScaleX="28914" custScaleY="63945" custLinFactNeighborX="-23289" custLinFactNeighborY="-3056"/>
      <dgm:spPr>
        <a:prstGeom prst="ellipse">
          <a:avLst/>
        </a:prstGeom>
        <a:solidFill>
          <a:schemeClr val="accent2">
            <a:lumMod val="20000"/>
            <a:lumOff val="80000"/>
          </a:schemeClr>
        </a:solidFill>
      </dgm:spPr>
    </dgm:pt>
    <dgm:pt modelId="{D102B733-16B9-42EB-9416-66637A229091}" type="pres">
      <dgm:prSet presAssocID="{EB435C39-975A-4477-BAA9-B3D9EF4C5AC6}" presName="text" presStyleLbl="node1" presStyleIdx="4" presStyleCnt="5">
        <dgm:presLayoutVars>
          <dgm:bulletEnabled val="1"/>
        </dgm:presLayoutVars>
      </dgm:prSet>
      <dgm:spPr/>
    </dgm:pt>
  </dgm:ptLst>
  <dgm:cxnLst>
    <dgm:cxn modelId="{F1558514-11BF-4AB1-989A-EAE7F80BE7CF}" type="presOf" srcId="{B904B3F7-17D9-4F5A-9288-D6D544664517}" destId="{0A6441F5-72A3-4AF7-934C-FB0FAE9162B6}" srcOrd="1" destOrd="0" presId="urn:microsoft.com/office/officeart/2005/8/layout/vList4"/>
    <dgm:cxn modelId="{93FEE714-6650-45E2-B4B2-A44DFDBF209B}" type="presOf" srcId="{8D32BE9F-BE19-4729-B410-F413545E7EB9}" destId="{D630F991-D905-47D9-87C4-21E402384362}" srcOrd="0" destOrd="0" presId="urn:microsoft.com/office/officeart/2005/8/layout/vList4"/>
    <dgm:cxn modelId="{90FC3B28-10EE-4861-A9AB-3908E117F7EC}" type="presOf" srcId="{70B38380-7EAC-44C9-ADFD-06137D1F92D3}" destId="{42580CC3-94DD-4D4D-9092-A3542385F021}" srcOrd="0" destOrd="0" presId="urn:microsoft.com/office/officeart/2005/8/layout/vList4"/>
    <dgm:cxn modelId="{3C1CEE2F-C4F5-4B1C-97B4-EDB0D43583D1}" type="presOf" srcId="{A147A949-EC7B-4D5B-85F0-D81A4A25A1E0}" destId="{8FAFBF8E-DCC4-43DC-8F06-E1846BF48773}" srcOrd="0" destOrd="0" presId="urn:microsoft.com/office/officeart/2005/8/layout/vList4"/>
    <dgm:cxn modelId="{BD609930-A8DF-4C75-9B1C-E1AA88B4EC5C}" type="presOf" srcId="{EB435C39-975A-4477-BAA9-B3D9EF4C5AC6}" destId="{D102B733-16B9-42EB-9416-66637A229091}" srcOrd="1" destOrd="0" presId="urn:microsoft.com/office/officeart/2005/8/layout/vList4"/>
    <dgm:cxn modelId="{235F8F33-6460-4756-A69F-BF761A861A17}" srcId="{70B38380-7EAC-44C9-ADFD-06137D1F92D3}" destId="{B904B3F7-17D9-4F5A-9288-D6D544664517}" srcOrd="3" destOrd="0" parTransId="{12ACA51E-92A2-470A-B44E-B06EBE3FEE4C}" sibTransId="{5F33BF3D-A10E-49B5-8FE4-9F92E13FAFE6}"/>
    <dgm:cxn modelId="{8A806071-7D43-4B49-8AA1-838B85D2F1C8}" type="presOf" srcId="{ACC59D74-FCA5-4047-9F8A-03D4E7929314}" destId="{3519BA8C-9A4E-4A68-80E6-41A2F133F3A6}" srcOrd="1" destOrd="0" presId="urn:microsoft.com/office/officeart/2005/8/layout/vList4"/>
    <dgm:cxn modelId="{26177878-F26F-43E4-B313-6660F2241CD8}" srcId="{70B38380-7EAC-44C9-ADFD-06137D1F92D3}" destId="{8D32BE9F-BE19-4729-B410-F413545E7EB9}" srcOrd="2" destOrd="0" parTransId="{D0AAD502-12D2-4FB6-9F79-0C2DEB4CD0A2}" sibTransId="{A24EDB90-CD91-4373-A737-6BA77F2637D1}"/>
    <dgm:cxn modelId="{09C95779-053B-460F-963F-E0918AB4FB9C}" type="presOf" srcId="{B904B3F7-17D9-4F5A-9288-D6D544664517}" destId="{3B0FF01F-1C9C-4E75-B27F-32A951DFA475}" srcOrd="0" destOrd="0" presId="urn:microsoft.com/office/officeart/2005/8/layout/vList4"/>
    <dgm:cxn modelId="{1790F47B-E4D7-4485-A839-FD86634698B0}" type="presOf" srcId="{8D32BE9F-BE19-4729-B410-F413545E7EB9}" destId="{40300E57-65E1-4425-AA73-246206A1FECC}" srcOrd="1" destOrd="0" presId="urn:microsoft.com/office/officeart/2005/8/layout/vList4"/>
    <dgm:cxn modelId="{22BD9F86-CE27-4F7D-A026-6897462BE4D9}" type="presOf" srcId="{A147A949-EC7B-4D5B-85F0-D81A4A25A1E0}" destId="{D36D8803-ED3F-4CE9-9A7F-34CE4B9B9C13}" srcOrd="1" destOrd="0" presId="urn:microsoft.com/office/officeart/2005/8/layout/vList4"/>
    <dgm:cxn modelId="{AD96C389-F8D9-4E67-9955-8958C32B4A77}" srcId="{70B38380-7EAC-44C9-ADFD-06137D1F92D3}" destId="{A147A949-EC7B-4D5B-85F0-D81A4A25A1E0}" srcOrd="1" destOrd="0" parTransId="{35098B3D-468B-430C-9351-CC154FB30AB3}" sibTransId="{9C4FF7E4-8614-4619-ACA3-3F6EA2496BBB}"/>
    <dgm:cxn modelId="{45635B95-ECDE-4033-AD1B-3151EC016F17}" type="presOf" srcId="{EB435C39-975A-4477-BAA9-B3D9EF4C5AC6}" destId="{5543F357-50F6-4358-94F3-C2F850221CB8}" srcOrd="0" destOrd="0" presId="urn:microsoft.com/office/officeart/2005/8/layout/vList4"/>
    <dgm:cxn modelId="{E993629B-D808-4C5D-8B48-4F5E2EEF93C3}" srcId="{70B38380-7EAC-44C9-ADFD-06137D1F92D3}" destId="{ACC59D74-FCA5-4047-9F8A-03D4E7929314}" srcOrd="0" destOrd="0" parTransId="{21304468-9654-486C-89E7-B3F4D51C83B3}" sibTransId="{3E3EDC9F-EBAE-4778-93BC-0BE5BDEE82C1}"/>
    <dgm:cxn modelId="{F9AEC1E7-076C-48CF-8CD3-C248D942489F}" type="presOf" srcId="{ACC59D74-FCA5-4047-9F8A-03D4E7929314}" destId="{A7BE2D1E-46CC-45B3-8CCB-BA88C285CF4B}" srcOrd="0" destOrd="0" presId="urn:microsoft.com/office/officeart/2005/8/layout/vList4"/>
    <dgm:cxn modelId="{72E3DBF7-A902-4F0E-9922-9C0D040919D8}" srcId="{70B38380-7EAC-44C9-ADFD-06137D1F92D3}" destId="{EB435C39-975A-4477-BAA9-B3D9EF4C5AC6}" srcOrd="4" destOrd="0" parTransId="{0DCE633A-AE72-4C94-BC05-34879EDA591C}" sibTransId="{AB1A62F2-E174-406E-BD19-B20D931171E1}"/>
    <dgm:cxn modelId="{06B86889-510F-4F02-BB27-4333EF3B1274}" type="presParOf" srcId="{42580CC3-94DD-4D4D-9092-A3542385F021}" destId="{DA74F1F2-3EF4-4C07-B25F-D75D6D88C873}" srcOrd="0" destOrd="0" presId="urn:microsoft.com/office/officeart/2005/8/layout/vList4"/>
    <dgm:cxn modelId="{51644E0C-6FC6-4B50-AC8C-DF6B079CE69D}" type="presParOf" srcId="{DA74F1F2-3EF4-4C07-B25F-D75D6D88C873}" destId="{A7BE2D1E-46CC-45B3-8CCB-BA88C285CF4B}" srcOrd="0" destOrd="0" presId="urn:microsoft.com/office/officeart/2005/8/layout/vList4"/>
    <dgm:cxn modelId="{022EEE25-FEE8-4C6B-9326-F976D3566F70}" type="presParOf" srcId="{DA74F1F2-3EF4-4C07-B25F-D75D6D88C873}" destId="{BF9D8800-552B-4E43-AF76-A6E09854A92C}" srcOrd="1" destOrd="0" presId="urn:microsoft.com/office/officeart/2005/8/layout/vList4"/>
    <dgm:cxn modelId="{CF1B5296-45E3-4DD0-B884-E0A0290DECB7}" type="presParOf" srcId="{DA74F1F2-3EF4-4C07-B25F-D75D6D88C873}" destId="{3519BA8C-9A4E-4A68-80E6-41A2F133F3A6}" srcOrd="2" destOrd="0" presId="urn:microsoft.com/office/officeart/2005/8/layout/vList4"/>
    <dgm:cxn modelId="{85BB21E5-7808-46A3-83E3-E8FAEE2036C2}" type="presParOf" srcId="{42580CC3-94DD-4D4D-9092-A3542385F021}" destId="{1AA9E29C-916C-4F61-86EE-45703B7A6B3A}" srcOrd="1" destOrd="0" presId="urn:microsoft.com/office/officeart/2005/8/layout/vList4"/>
    <dgm:cxn modelId="{F63CE276-A5BB-40E4-84E6-D4CF4EBBE8BC}" type="presParOf" srcId="{42580CC3-94DD-4D4D-9092-A3542385F021}" destId="{E612676B-F069-4EFC-8DB3-1717DCC6AE6A}" srcOrd="2" destOrd="0" presId="urn:microsoft.com/office/officeart/2005/8/layout/vList4"/>
    <dgm:cxn modelId="{E844C001-64C8-4EA5-8E74-8DA78CB12665}" type="presParOf" srcId="{E612676B-F069-4EFC-8DB3-1717DCC6AE6A}" destId="{8FAFBF8E-DCC4-43DC-8F06-E1846BF48773}" srcOrd="0" destOrd="0" presId="urn:microsoft.com/office/officeart/2005/8/layout/vList4"/>
    <dgm:cxn modelId="{CF10B48E-93DB-485E-A335-038DC1A78C90}" type="presParOf" srcId="{E612676B-F069-4EFC-8DB3-1717DCC6AE6A}" destId="{A5366167-D475-436B-B9DF-9159D8415009}" srcOrd="1" destOrd="0" presId="urn:microsoft.com/office/officeart/2005/8/layout/vList4"/>
    <dgm:cxn modelId="{1C7F6C9F-9EA0-4367-B4FA-56AB4588D659}" type="presParOf" srcId="{E612676B-F069-4EFC-8DB3-1717DCC6AE6A}" destId="{D36D8803-ED3F-4CE9-9A7F-34CE4B9B9C13}" srcOrd="2" destOrd="0" presId="urn:microsoft.com/office/officeart/2005/8/layout/vList4"/>
    <dgm:cxn modelId="{6BC28BCC-859D-4983-B024-AF1009241B03}" type="presParOf" srcId="{42580CC3-94DD-4D4D-9092-A3542385F021}" destId="{24256DD1-B331-4FCB-8966-6E288F12EDC7}" srcOrd="3" destOrd="0" presId="urn:microsoft.com/office/officeart/2005/8/layout/vList4"/>
    <dgm:cxn modelId="{3E149A76-8B5E-438D-A90A-80B81E2220C5}" type="presParOf" srcId="{42580CC3-94DD-4D4D-9092-A3542385F021}" destId="{A649AF12-84F9-4E43-833F-1E87C96EF96F}" srcOrd="4" destOrd="0" presId="urn:microsoft.com/office/officeart/2005/8/layout/vList4"/>
    <dgm:cxn modelId="{3C547739-DD98-471C-A4FF-3433D009910A}" type="presParOf" srcId="{A649AF12-84F9-4E43-833F-1E87C96EF96F}" destId="{D630F991-D905-47D9-87C4-21E402384362}" srcOrd="0" destOrd="0" presId="urn:microsoft.com/office/officeart/2005/8/layout/vList4"/>
    <dgm:cxn modelId="{09E9EA73-4ACE-4A8A-8E6C-D26000966A8F}" type="presParOf" srcId="{A649AF12-84F9-4E43-833F-1E87C96EF96F}" destId="{F73B2B71-C578-4466-8F5E-EBDCB3F87234}" srcOrd="1" destOrd="0" presId="urn:microsoft.com/office/officeart/2005/8/layout/vList4"/>
    <dgm:cxn modelId="{7C731C0B-1641-49C9-B857-7CF58D6F04C9}" type="presParOf" srcId="{A649AF12-84F9-4E43-833F-1E87C96EF96F}" destId="{40300E57-65E1-4425-AA73-246206A1FECC}" srcOrd="2" destOrd="0" presId="urn:microsoft.com/office/officeart/2005/8/layout/vList4"/>
    <dgm:cxn modelId="{4C62C0CA-1EFC-46B9-A636-6A4BA9CDA6ED}" type="presParOf" srcId="{42580CC3-94DD-4D4D-9092-A3542385F021}" destId="{A198D673-ECDF-47F3-A476-460F5693863D}" srcOrd="5" destOrd="0" presId="urn:microsoft.com/office/officeart/2005/8/layout/vList4"/>
    <dgm:cxn modelId="{00FB07E2-BD92-4177-B77D-4A208E9A1C06}" type="presParOf" srcId="{42580CC3-94DD-4D4D-9092-A3542385F021}" destId="{4C37D0B8-50C4-498F-8746-169DA5616521}" srcOrd="6" destOrd="0" presId="urn:microsoft.com/office/officeart/2005/8/layout/vList4"/>
    <dgm:cxn modelId="{205601C0-12BE-46A8-A4F3-7E306525AF17}" type="presParOf" srcId="{4C37D0B8-50C4-498F-8746-169DA5616521}" destId="{3B0FF01F-1C9C-4E75-B27F-32A951DFA475}" srcOrd="0" destOrd="0" presId="urn:microsoft.com/office/officeart/2005/8/layout/vList4"/>
    <dgm:cxn modelId="{CB397F72-8D56-40F7-849A-6E0A6D87914F}" type="presParOf" srcId="{4C37D0B8-50C4-498F-8746-169DA5616521}" destId="{B42AD8F0-EDC3-467F-94EC-7E35700178AF}" srcOrd="1" destOrd="0" presId="urn:microsoft.com/office/officeart/2005/8/layout/vList4"/>
    <dgm:cxn modelId="{2D018E24-DA74-4951-A23C-D75A1875A0FF}" type="presParOf" srcId="{4C37D0B8-50C4-498F-8746-169DA5616521}" destId="{0A6441F5-72A3-4AF7-934C-FB0FAE9162B6}" srcOrd="2" destOrd="0" presId="urn:microsoft.com/office/officeart/2005/8/layout/vList4"/>
    <dgm:cxn modelId="{6BE0DDFA-98AF-42FA-8E30-033D3A5CE92C}" type="presParOf" srcId="{42580CC3-94DD-4D4D-9092-A3542385F021}" destId="{3D99D273-69B4-4533-9254-2ACB7202A71A}" srcOrd="7" destOrd="0" presId="urn:microsoft.com/office/officeart/2005/8/layout/vList4"/>
    <dgm:cxn modelId="{FB30BBAE-9481-45A1-829D-96892B2BA745}" type="presParOf" srcId="{42580CC3-94DD-4D4D-9092-A3542385F021}" destId="{A79841D0-8370-4FE9-A1FA-674EEACA15CA}" srcOrd="8" destOrd="0" presId="urn:microsoft.com/office/officeart/2005/8/layout/vList4"/>
    <dgm:cxn modelId="{33B5C345-C79D-4235-9CDA-12AFC9BE4B2D}" type="presParOf" srcId="{A79841D0-8370-4FE9-A1FA-674EEACA15CA}" destId="{5543F357-50F6-4358-94F3-C2F850221CB8}" srcOrd="0" destOrd="0" presId="urn:microsoft.com/office/officeart/2005/8/layout/vList4"/>
    <dgm:cxn modelId="{C7BF8C26-E6FA-49D8-A821-59B269D6F0E2}" type="presParOf" srcId="{A79841D0-8370-4FE9-A1FA-674EEACA15CA}" destId="{8DFFA7D9-E96A-46FB-AE16-C43136C3B517}" srcOrd="1" destOrd="0" presId="urn:microsoft.com/office/officeart/2005/8/layout/vList4"/>
    <dgm:cxn modelId="{2A5D09E6-11AA-4AAA-B561-837C8F8A6E28}" type="presParOf" srcId="{A79841D0-8370-4FE9-A1FA-674EEACA15CA}" destId="{D102B733-16B9-42EB-9416-66637A22909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3F749C-E12A-4C3D-ABDF-F76887A7B4CB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C05D769D-2276-40E0-AB61-C999606F2045}">
      <dgm:prSet phldrT="[Text]" custT="1"/>
      <dgm:spPr/>
      <dgm:t>
        <a:bodyPr/>
        <a:lstStyle/>
        <a:p>
          <a:pPr algn="ctr"/>
          <a:r>
            <a:rPr lang="hr-HR" sz="5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Helpdesk</a:t>
          </a:r>
          <a:r>
            <a:rPr lang="hr-HR" sz="5400"/>
            <a:t>: </a:t>
          </a:r>
          <a:r>
            <a:rPr lang="hr-HR" sz="540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helpdesk@skole.hr</a:t>
          </a:r>
          <a:endParaRPr lang="hr-HR" sz="5400" dirty="0"/>
        </a:p>
      </dgm:t>
    </dgm:pt>
    <dgm:pt modelId="{AF29F3AA-A7CC-47D9-913A-AA3DED9D9F3C}" type="parTrans" cxnId="{5E68B3D6-7366-4ACE-B9A1-AE158828A5E2}">
      <dgm:prSet/>
      <dgm:spPr/>
      <dgm:t>
        <a:bodyPr/>
        <a:lstStyle/>
        <a:p>
          <a:pPr algn="ctr"/>
          <a:endParaRPr lang="hr-HR" sz="1100"/>
        </a:p>
      </dgm:t>
    </dgm:pt>
    <dgm:pt modelId="{6C353EED-4AF1-466F-B54D-35F14D6F84C8}" type="sibTrans" cxnId="{5E68B3D6-7366-4ACE-B9A1-AE158828A5E2}">
      <dgm:prSet/>
      <dgm:spPr/>
      <dgm:t>
        <a:bodyPr/>
        <a:lstStyle/>
        <a:p>
          <a:pPr algn="ctr"/>
          <a:endParaRPr lang="hr-HR" sz="1100"/>
        </a:p>
      </dgm:t>
    </dgm:pt>
    <dgm:pt modelId="{033923F5-20C5-49CA-B28E-0996BC50A3A1}">
      <dgm:prSet custT="1"/>
      <dgm:spPr/>
      <dgm:t>
        <a:bodyPr/>
        <a:lstStyle/>
        <a:p>
          <a:pPr algn="ctr"/>
          <a:r>
            <a:rPr lang="hr-H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Mobilni timovi</a:t>
          </a:r>
          <a:r>
            <a:rPr lang="hr-HR" sz="5400" dirty="0"/>
            <a:t> - terenska podrška</a:t>
          </a:r>
        </a:p>
      </dgm:t>
    </dgm:pt>
    <dgm:pt modelId="{CBC28694-C17F-49F4-8F45-ADDD93B569C9}" type="parTrans" cxnId="{3EBA1586-6FB7-4C77-AB16-F66C63B9891B}">
      <dgm:prSet/>
      <dgm:spPr/>
      <dgm:t>
        <a:bodyPr/>
        <a:lstStyle/>
        <a:p>
          <a:pPr algn="ctr"/>
          <a:endParaRPr lang="hr-HR" sz="1100"/>
        </a:p>
      </dgm:t>
    </dgm:pt>
    <dgm:pt modelId="{236D1C0D-1C62-4629-94EA-01830B7EF18B}" type="sibTrans" cxnId="{3EBA1586-6FB7-4C77-AB16-F66C63B9891B}">
      <dgm:prSet/>
      <dgm:spPr/>
      <dgm:t>
        <a:bodyPr/>
        <a:lstStyle/>
        <a:p>
          <a:pPr algn="ctr"/>
          <a:endParaRPr lang="hr-HR" sz="1100"/>
        </a:p>
      </dgm:t>
    </dgm:pt>
    <dgm:pt modelId="{0610A310-0E5E-44F5-AD68-95F556853AD5}">
      <dgm:prSet custT="1"/>
      <dgm:spPr/>
      <dgm:t>
        <a:bodyPr/>
        <a:lstStyle/>
        <a:p>
          <a:pPr algn="ctr"/>
          <a:r>
            <a:rPr lang="pt-BR" sz="5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Portal</a:t>
          </a:r>
          <a:r>
            <a:rPr lang="pt-BR" sz="5400"/>
            <a:t>: </a:t>
          </a:r>
          <a:r>
            <a:rPr lang="pt-BR" sz="5400"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https://stp.e-skole.hr</a:t>
          </a:r>
          <a:endParaRPr lang="hr-HR" sz="5400" dirty="0"/>
        </a:p>
      </dgm:t>
    </dgm:pt>
    <dgm:pt modelId="{D9FF68F3-1EC2-43A3-A911-C23F64E953CD}" type="parTrans" cxnId="{E8AC892A-C535-4227-BF0E-7CF0D4562667}">
      <dgm:prSet/>
      <dgm:spPr/>
      <dgm:t>
        <a:bodyPr/>
        <a:lstStyle/>
        <a:p>
          <a:pPr algn="ctr"/>
          <a:endParaRPr lang="hr-HR" sz="1100"/>
        </a:p>
      </dgm:t>
    </dgm:pt>
    <dgm:pt modelId="{89EC7A9F-29AF-49AE-A0B0-9B70A069571F}" type="sibTrans" cxnId="{E8AC892A-C535-4227-BF0E-7CF0D4562667}">
      <dgm:prSet/>
      <dgm:spPr/>
      <dgm:t>
        <a:bodyPr/>
        <a:lstStyle/>
        <a:p>
          <a:pPr algn="ctr"/>
          <a:endParaRPr lang="hr-HR" sz="1100"/>
        </a:p>
      </dgm:t>
    </dgm:pt>
    <dgm:pt modelId="{1C2D4AE4-0405-4675-9276-36CD9E8DC62E}" type="pres">
      <dgm:prSet presAssocID="{013F749C-E12A-4C3D-ABDF-F76887A7B4CB}" presName="linear" presStyleCnt="0">
        <dgm:presLayoutVars>
          <dgm:animLvl val="lvl"/>
          <dgm:resizeHandles val="exact"/>
        </dgm:presLayoutVars>
      </dgm:prSet>
      <dgm:spPr/>
    </dgm:pt>
    <dgm:pt modelId="{A9492D06-5107-477C-BEFB-05B362499195}" type="pres">
      <dgm:prSet presAssocID="{C05D769D-2276-40E0-AB61-C999606F2045}" presName="parentText" presStyleLbl="node1" presStyleIdx="0" presStyleCnt="3" custScaleY="178252">
        <dgm:presLayoutVars>
          <dgm:chMax val="0"/>
          <dgm:bulletEnabled val="1"/>
        </dgm:presLayoutVars>
      </dgm:prSet>
      <dgm:spPr/>
    </dgm:pt>
    <dgm:pt modelId="{8A2346B1-1FE3-434C-90C4-96FE77A353D0}" type="pres">
      <dgm:prSet presAssocID="{6C353EED-4AF1-466F-B54D-35F14D6F84C8}" presName="spacer" presStyleCnt="0"/>
      <dgm:spPr/>
    </dgm:pt>
    <dgm:pt modelId="{22474FA1-E348-4DBA-9247-AC291ED612C2}" type="pres">
      <dgm:prSet presAssocID="{033923F5-20C5-49CA-B28E-0996BC50A3A1}" presName="parentText" presStyleLbl="node1" presStyleIdx="1" presStyleCnt="3" custScaleY="178252">
        <dgm:presLayoutVars>
          <dgm:chMax val="0"/>
          <dgm:bulletEnabled val="1"/>
        </dgm:presLayoutVars>
      </dgm:prSet>
      <dgm:spPr/>
    </dgm:pt>
    <dgm:pt modelId="{815FE769-4CED-4F43-A76E-FC00E574405F}" type="pres">
      <dgm:prSet presAssocID="{236D1C0D-1C62-4629-94EA-01830B7EF18B}" presName="spacer" presStyleCnt="0"/>
      <dgm:spPr/>
    </dgm:pt>
    <dgm:pt modelId="{BC76A66F-5C69-4E08-955F-80479EF83BD1}" type="pres">
      <dgm:prSet presAssocID="{0610A310-0E5E-44F5-AD68-95F556853AD5}" presName="parentText" presStyleLbl="node1" presStyleIdx="2" presStyleCnt="3" custScaleY="178252">
        <dgm:presLayoutVars>
          <dgm:chMax val="0"/>
          <dgm:bulletEnabled val="1"/>
        </dgm:presLayoutVars>
      </dgm:prSet>
      <dgm:spPr/>
    </dgm:pt>
  </dgm:ptLst>
  <dgm:cxnLst>
    <dgm:cxn modelId="{41A3670E-A279-4222-A53C-D22D6840C7B4}" type="presOf" srcId="{C05D769D-2276-40E0-AB61-C999606F2045}" destId="{A9492D06-5107-477C-BEFB-05B362499195}" srcOrd="0" destOrd="0" presId="urn:microsoft.com/office/officeart/2005/8/layout/vList2"/>
    <dgm:cxn modelId="{1B694D0E-021D-4A5B-AB03-A4ABDF0AD310}" type="presOf" srcId="{033923F5-20C5-49CA-B28E-0996BC50A3A1}" destId="{22474FA1-E348-4DBA-9247-AC291ED612C2}" srcOrd="0" destOrd="0" presId="urn:microsoft.com/office/officeart/2005/8/layout/vList2"/>
    <dgm:cxn modelId="{E8AC892A-C535-4227-BF0E-7CF0D4562667}" srcId="{013F749C-E12A-4C3D-ABDF-F76887A7B4CB}" destId="{0610A310-0E5E-44F5-AD68-95F556853AD5}" srcOrd="2" destOrd="0" parTransId="{D9FF68F3-1EC2-43A3-A911-C23F64E953CD}" sibTransId="{89EC7A9F-29AF-49AE-A0B0-9B70A069571F}"/>
    <dgm:cxn modelId="{3EBA1586-6FB7-4C77-AB16-F66C63B9891B}" srcId="{013F749C-E12A-4C3D-ABDF-F76887A7B4CB}" destId="{033923F5-20C5-49CA-B28E-0996BC50A3A1}" srcOrd="1" destOrd="0" parTransId="{CBC28694-C17F-49F4-8F45-ADDD93B569C9}" sibTransId="{236D1C0D-1C62-4629-94EA-01830B7EF18B}"/>
    <dgm:cxn modelId="{A1C65890-F11C-426F-B96F-999C36B87A7F}" type="presOf" srcId="{0610A310-0E5E-44F5-AD68-95F556853AD5}" destId="{BC76A66F-5C69-4E08-955F-80479EF83BD1}" srcOrd="0" destOrd="0" presId="urn:microsoft.com/office/officeart/2005/8/layout/vList2"/>
    <dgm:cxn modelId="{65EFB6AA-36B1-4616-A153-A20ECAF2BF60}" type="presOf" srcId="{013F749C-E12A-4C3D-ABDF-F76887A7B4CB}" destId="{1C2D4AE4-0405-4675-9276-36CD9E8DC62E}" srcOrd="0" destOrd="0" presId="urn:microsoft.com/office/officeart/2005/8/layout/vList2"/>
    <dgm:cxn modelId="{5E68B3D6-7366-4ACE-B9A1-AE158828A5E2}" srcId="{013F749C-E12A-4C3D-ABDF-F76887A7B4CB}" destId="{C05D769D-2276-40E0-AB61-C999606F2045}" srcOrd="0" destOrd="0" parTransId="{AF29F3AA-A7CC-47D9-913A-AA3DED9D9F3C}" sibTransId="{6C353EED-4AF1-466F-B54D-35F14D6F84C8}"/>
    <dgm:cxn modelId="{6AEBA9E7-60BE-4E85-AC95-879D339F8C5E}" type="presParOf" srcId="{1C2D4AE4-0405-4675-9276-36CD9E8DC62E}" destId="{A9492D06-5107-477C-BEFB-05B362499195}" srcOrd="0" destOrd="0" presId="urn:microsoft.com/office/officeart/2005/8/layout/vList2"/>
    <dgm:cxn modelId="{B611631F-07B7-4545-90CC-73C64FDCDC63}" type="presParOf" srcId="{1C2D4AE4-0405-4675-9276-36CD9E8DC62E}" destId="{8A2346B1-1FE3-434C-90C4-96FE77A353D0}" srcOrd="1" destOrd="0" presId="urn:microsoft.com/office/officeart/2005/8/layout/vList2"/>
    <dgm:cxn modelId="{188CE038-9392-4A04-99BF-CBEA037B0361}" type="presParOf" srcId="{1C2D4AE4-0405-4675-9276-36CD9E8DC62E}" destId="{22474FA1-E348-4DBA-9247-AC291ED612C2}" srcOrd="2" destOrd="0" presId="urn:microsoft.com/office/officeart/2005/8/layout/vList2"/>
    <dgm:cxn modelId="{DCEDECE9-90D2-46C6-8AE6-482D15518128}" type="presParOf" srcId="{1C2D4AE4-0405-4675-9276-36CD9E8DC62E}" destId="{815FE769-4CED-4F43-A76E-FC00E574405F}" srcOrd="3" destOrd="0" presId="urn:microsoft.com/office/officeart/2005/8/layout/vList2"/>
    <dgm:cxn modelId="{7963CEFF-E35A-4043-A425-9C611E380C21}" type="presParOf" srcId="{1C2D4AE4-0405-4675-9276-36CD9E8DC62E}" destId="{BC76A66F-5C69-4E08-955F-80479EF83BD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B7C3FF-5286-42A7-97E9-424B945BD3FE}" type="doc">
      <dgm:prSet loTypeId="urn:microsoft.com/office/officeart/2005/8/layout/arrow2" loCatId="process" qsTypeId="urn:microsoft.com/office/officeart/2005/8/quickstyle/simple1" qsCatId="simple" csTypeId="urn:microsoft.com/office/officeart/2005/8/colors/accent3_3" csCatId="accent3" phldr="1"/>
      <dgm:spPr/>
    </dgm:pt>
    <dgm:pt modelId="{CFCA0DCB-41A6-45BB-BFBB-B8A591A85AC4}">
      <dgm:prSet phldrT="[Text]" custT="1"/>
      <dgm:spPr/>
      <dgm:t>
        <a:bodyPr/>
        <a:lstStyle/>
        <a:p>
          <a:r>
            <a:rPr lang="hr-HR" sz="32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rPr>
            <a:t>proširivanje i ažuriranje sadržaja sukladno isporukama opreme i ostalim aktivnostima za STP-ove​</a:t>
          </a:r>
          <a:endParaRPr lang="hr-HR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/>
          </a:endParaRPr>
        </a:p>
      </dgm:t>
    </dgm:pt>
    <dgm:pt modelId="{BD647D42-ECCA-4190-A59F-62BEDED8CCE5}" type="parTrans" cxnId="{41EBEAAD-040D-4702-9695-2ADF0A0F8ADD}">
      <dgm:prSet/>
      <dgm:spPr/>
      <dgm:t>
        <a:bodyPr/>
        <a:lstStyle/>
        <a:p>
          <a:endParaRPr lang="hr-HR"/>
        </a:p>
      </dgm:t>
    </dgm:pt>
    <dgm:pt modelId="{C151EB79-B2E1-4B67-9FBB-D1B616B77610}" type="sibTrans" cxnId="{41EBEAAD-040D-4702-9695-2ADF0A0F8ADD}">
      <dgm:prSet/>
      <dgm:spPr/>
      <dgm:t>
        <a:bodyPr/>
        <a:lstStyle/>
        <a:p>
          <a:endParaRPr lang="hr-HR"/>
        </a:p>
      </dgm:t>
    </dgm:pt>
    <dgm:pt modelId="{2B4D2682-7012-4A16-9AA3-C1F30BE330D0}">
      <dgm:prSet phldrT="[Text]" custT="1"/>
      <dgm:spPr/>
      <dgm:t>
        <a:bodyPr/>
        <a:lstStyle/>
        <a:p>
          <a:r>
            <a:rPr lang="hr-HR" sz="32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rPr>
            <a:t>kontinuirani razvoj i suradnja​</a:t>
          </a:r>
          <a:endParaRPr lang="hr-HR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/>
          </a:endParaRPr>
        </a:p>
      </dgm:t>
    </dgm:pt>
    <dgm:pt modelId="{58F7A4E1-05FF-4B3C-9A9A-4262DC63FA61}" type="parTrans" cxnId="{F9AD62D7-2475-4D18-BFCA-B880309C11C2}">
      <dgm:prSet/>
      <dgm:spPr/>
      <dgm:t>
        <a:bodyPr/>
        <a:lstStyle/>
        <a:p>
          <a:endParaRPr lang="hr-HR"/>
        </a:p>
      </dgm:t>
    </dgm:pt>
    <dgm:pt modelId="{FA72062E-E6C4-4D7B-9FB4-DAB1471C1E63}" type="sibTrans" cxnId="{F9AD62D7-2475-4D18-BFCA-B880309C11C2}">
      <dgm:prSet/>
      <dgm:spPr/>
      <dgm:t>
        <a:bodyPr/>
        <a:lstStyle/>
        <a:p>
          <a:endParaRPr lang="hr-HR"/>
        </a:p>
      </dgm:t>
    </dgm:pt>
    <dgm:pt modelId="{01EA14A3-08C0-4A7F-8A4A-22733656B61F}">
      <dgm:prSet phldrT="[Text]" custT="1"/>
      <dgm:spPr/>
      <dgm:t>
        <a:bodyPr/>
        <a:lstStyle/>
        <a:p>
          <a:r>
            <a:rPr lang="pl-PL" sz="32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rPr>
            <a:t>jedinstveno mjesto za pomoć i podršku STP-ovima​</a:t>
          </a:r>
          <a:endParaRPr lang="hr-HR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/>
          </a:endParaRPr>
        </a:p>
      </dgm:t>
    </dgm:pt>
    <dgm:pt modelId="{C49E4E2E-1208-4ACD-B0E1-83942D19BE66}" type="sibTrans" cxnId="{4234CBDE-655D-4E8E-9D30-F6CE3D978738}">
      <dgm:prSet/>
      <dgm:spPr/>
      <dgm:t>
        <a:bodyPr/>
        <a:lstStyle/>
        <a:p>
          <a:endParaRPr lang="hr-HR"/>
        </a:p>
      </dgm:t>
    </dgm:pt>
    <dgm:pt modelId="{E76E33FA-DEB2-4000-B50C-20086685F704}" type="parTrans" cxnId="{4234CBDE-655D-4E8E-9D30-F6CE3D978738}">
      <dgm:prSet/>
      <dgm:spPr/>
      <dgm:t>
        <a:bodyPr/>
        <a:lstStyle/>
        <a:p>
          <a:endParaRPr lang="hr-HR"/>
        </a:p>
      </dgm:t>
    </dgm:pt>
    <dgm:pt modelId="{849B0561-6E01-4A82-AF0C-B1104878F7B4}" type="pres">
      <dgm:prSet presAssocID="{8FB7C3FF-5286-42A7-97E9-424B945BD3FE}" presName="arrowDiagram" presStyleCnt="0">
        <dgm:presLayoutVars>
          <dgm:chMax val="5"/>
          <dgm:dir/>
          <dgm:resizeHandles val="exact"/>
        </dgm:presLayoutVars>
      </dgm:prSet>
      <dgm:spPr/>
    </dgm:pt>
    <dgm:pt modelId="{EB27D2B4-A51E-4FAD-932E-931A69BC9DC9}" type="pres">
      <dgm:prSet presAssocID="{8FB7C3FF-5286-42A7-97E9-424B945BD3FE}" presName="arrow" presStyleLbl="bgShp" presStyleIdx="0" presStyleCnt="1" custScaleX="147703" custScaleY="68812" custLinFactNeighborX="-14333" custLinFactNeighborY="-807"/>
      <dgm:spPr/>
    </dgm:pt>
    <dgm:pt modelId="{CDA85AA8-5C2E-42AA-804C-38F85CA1B5BF}" type="pres">
      <dgm:prSet presAssocID="{8FB7C3FF-5286-42A7-97E9-424B945BD3FE}" presName="arrowDiagram3" presStyleCnt="0"/>
      <dgm:spPr/>
    </dgm:pt>
    <dgm:pt modelId="{7E0F0516-7FBF-4971-9AE4-6B7FBA38FEE9}" type="pres">
      <dgm:prSet presAssocID="{01EA14A3-08C0-4A7F-8A4A-22733656B61F}" presName="bullet3a" presStyleLbl="node1" presStyleIdx="0" presStyleCnt="3" custLinFactX="-500000" custLinFactY="677" custLinFactNeighborX="-508085" custLinFactNeighborY="100000"/>
      <dgm:spPr/>
    </dgm:pt>
    <dgm:pt modelId="{37AD7A33-8F8E-4D97-A574-1D91F877204F}" type="pres">
      <dgm:prSet presAssocID="{01EA14A3-08C0-4A7F-8A4A-22733656B61F}" presName="textBox3a" presStyleLbl="revTx" presStyleIdx="0" presStyleCnt="3" custScaleX="217229" custScaleY="58630" custLinFactNeighborX="-67594" custLinFactNeighborY="16681">
        <dgm:presLayoutVars>
          <dgm:bulletEnabled val="1"/>
        </dgm:presLayoutVars>
      </dgm:prSet>
      <dgm:spPr/>
    </dgm:pt>
    <dgm:pt modelId="{6C389B7D-3026-4675-BEF2-B3FC1CD23B58}" type="pres">
      <dgm:prSet presAssocID="{CFCA0DCB-41A6-45BB-BFBB-B8A591A85AC4}" presName="bullet3b" presStyleLbl="node1" presStyleIdx="1" presStyleCnt="3" custLinFactX="-100000" custLinFactNeighborX="-103745" custLinFactNeighborY="37035"/>
      <dgm:spPr/>
    </dgm:pt>
    <dgm:pt modelId="{D50CD458-8CA7-48FC-9A72-86D2F68DF6FE}" type="pres">
      <dgm:prSet presAssocID="{CFCA0DCB-41A6-45BB-BFBB-B8A591A85AC4}" presName="textBox3b" presStyleLbl="revTx" presStyleIdx="1" presStyleCnt="3" custScaleX="264278" custScaleY="50067" custLinFactNeighborX="30672" custLinFactNeighborY="-9484">
        <dgm:presLayoutVars>
          <dgm:bulletEnabled val="1"/>
        </dgm:presLayoutVars>
      </dgm:prSet>
      <dgm:spPr/>
    </dgm:pt>
    <dgm:pt modelId="{48E43796-B04E-477D-B080-9A73C892BE59}" type="pres">
      <dgm:prSet presAssocID="{2B4D2682-7012-4A16-9AA3-C1F30BE330D0}" presName="bullet3c" presStyleLbl="node1" presStyleIdx="2" presStyleCnt="3" custLinFactX="100000" custLinFactNeighborX="125567" custLinFactNeighborY="-5750"/>
      <dgm:spPr/>
    </dgm:pt>
    <dgm:pt modelId="{2678A8E4-E8F0-41B8-A7A1-1A818CBED674}" type="pres">
      <dgm:prSet presAssocID="{2B4D2682-7012-4A16-9AA3-C1F30BE330D0}" presName="textBox3c" presStyleLbl="revTx" presStyleIdx="2" presStyleCnt="3" custScaleX="234551" custScaleY="28782" custLinFactNeighborX="85753" custLinFactNeighborY="-26019">
        <dgm:presLayoutVars>
          <dgm:bulletEnabled val="1"/>
        </dgm:presLayoutVars>
      </dgm:prSet>
      <dgm:spPr/>
    </dgm:pt>
  </dgm:ptLst>
  <dgm:cxnLst>
    <dgm:cxn modelId="{F8BB760D-A58C-4C1A-9633-75DD66094B8B}" type="presOf" srcId="{2B4D2682-7012-4A16-9AA3-C1F30BE330D0}" destId="{2678A8E4-E8F0-41B8-A7A1-1A818CBED674}" srcOrd="0" destOrd="0" presId="urn:microsoft.com/office/officeart/2005/8/layout/arrow2"/>
    <dgm:cxn modelId="{CBED7513-B829-4DB7-A3C6-1B6651B906DD}" type="presOf" srcId="{01EA14A3-08C0-4A7F-8A4A-22733656B61F}" destId="{37AD7A33-8F8E-4D97-A574-1D91F877204F}" srcOrd="0" destOrd="0" presId="urn:microsoft.com/office/officeart/2005/8/layout/arrow2"/>
    <dgm:cxn modelId="{0DADB873-A7AB-45C5-A9B3-4516C019D54E}" type="presOf" srcId="{8FB7C3FF-5286-42A7-97E9-424B945BD3FE}" destId="{849B0561-6E01-4A82-AF0C-B1104878F7B4}" srcOrd="0" destOrd="0" presId="urn:microsoft.com/office/officeart/2005/8/layout/arrow2"/>
    <dgm:cxn modelId="{69947689-FDB7-49F1-9C33-7142AD529735}" type="presOf" srcId="{CFCA0DCB-41A6-45BB-BFBB-B8A591A85AC4}" destId="{D50CD458-8CA7-48FC-9A72-86D2F68DF6FE}" srcOrd="0" destOrd="0" presId="urn:microsoft.com/office/officeart/2005/8/layout/arrow2"/>
    <dgm:cxn modelId="{41EBEAAD-040D-4702-9695-2ADF0A0F8ADD}" srcId="{8FB7C3FF-5286-42A7-97E9-424B945BD3FE}" destId="{CFCA0DCB-41A6-45BB-BFBB-B8A591A85AC4}" srcOrd="1" destOrd="0" parTransId="{BD647D42-ECCA-4190-A59F-62BEDED8CCE5}" sibTransId="{C151EB79-B2E1-4B67-9FBB-D1B616B77610}"/>
    <dgm:cxn modelId="{F9AD62D7-2475-4D18-BFCA-B880309C11C2}" srcId="{8FB7C3FF-5286-42A7-97E9-424B945BD3FE}" destId="{2B4D2682-7012-4A16-9AA3-C1F30BE330D0}" srcOrd="2" destOrd="0" parTransId="{58F7A4E1-05FF-4B3C-9A9A-4262DC63FA61}" sibTransId="{FA72062E-E6C4-4D7B-9FB4-DAB1471C1E63}"/>
    <dgm:cxn modelId="{4234CBDE-655D-4E8E-9D30-F6CE3D978738}" srcId="{8FB7C3FF-5286-42A7-97E9-424B945BD3FE}" destId="{01EA14A3-08C0-4A7F-8A4A-22733656B61F}" srcOrd="0" destOrd="0" parTransId="{E76E33FA-DEB2-4000-B50C-20086685F704}" sibTransId="{C49E4E2E-1208-4ACD-B0E1-83942D19BE66}"/>
    <dgm:cxn modelId="{57E62D06-9174-4120-82A2-34FE21BBF2E1}" type="presParOf" srcId="{849B0561-6E01-4A82-AF0C-B1104878F7B4}" destId="{EB27D2B4-A51E-4FAD-932E-931A69BC9DC9}" srcOrd="0" destOrd="0" presId="urn:microsoft.com/office/officeart/2005/8/layout/arrow2"/>
    <dgm:cxn modelId="{4790F8EE-5E80-4CA3-A4BE-15B61D0C4947}" type="presParOf" srcId="{849B0561-6E01-4A82-AF0C-B1104878F7B4}" destId="{CDA85AA8-5C2E-42AA-804C-38F85CA1B5BF}" srcOrd="1" destOrd="0" presId="urn:microsoft.com/office/officeart/2005/8/layout/arrow2"/>
    <dgm:cxn modelId="{26D11C00-27FB-49E0-A632-839D82CE62A2}" type="presParOf" srcId="{CDA85AA8-5C2E-42AA-804C-38F85CA1B5BF}" destId="{7E0F0516-7FBF-4971-9AE4-6B7FBA38FEE9}" srcOrd="0" destOrd="0" presId="urn:microsoft.com/office/officeart/2005/8/layout/arrow2"/>
    <dgm:cxn modelId="{FFC2B562-A7C9-41E9-AEC1-A6F2ECC5BBA7}" type="presParOf" srcId="{CDA85AA8-5C2E-42AA-804C-38F85CA1B5BF}" destId="{37AD7A33-8F8E-4D97-A574-1D91F877204F}" srcOrd="1" destOrd="0" presId="urn:microsoft.com/office/officeart/2005/8/layout/arrow2"/>
    <dgm:cxn modelId="{0CE9B203-8FB1-4257-A738-1D7D3684B94F}" type="presParOf" srcId="{CDA85AA8-5C2E-42AA-804C-38F85CA1B5BF}" destId="{6C389B7D-3026-4675-BEF2-B3FC1CD23B58}" srcOrd="2" destOrd="0" presId="urn:microsoft.com/office/officeart/2005/8/layout/arrow2"/>
    <dgm:cxn modelId="{B7424BA8-80E3-4C13-9A0D-44010DC69B7A}" type="presParOf" srcId="{CDA85AA8-5C2E-42AA-804C-38F85CA1B5BF}" destId="{D50CD458-8CA7-48FC-9A72-86D2F68DF6FE}" srcOrd="3" destOrd="0" presId="urn:microsoft.com/office/officeart/2005/8/layout/arrow2"/>
    <dgm:cxn modelId="{340AD910-4C6F-4749-9876-7B5A4A9F3055}" type="presParOf" srcId="{CDA85AA8-5C2E-42AA-804C-38F85CA1B5BF}" destId="{48E43796-B04E-477D-B080-9A73C892BE59}" srcOrd="4" destOrd="0" presId="urn:microsoft.com/office/officeart/2005/8/layout/arrow2"/>
    <dgm:cxn modelId="{B6F772C1-D938-4471-AEA8-AB344BAB49FD}" type="presParOf" srcId="{CDA85AA8-5C2E-42AA-804C-38F85CA1B5BF}" destId="{2678A8E4-E8F0-41B8-A7A1-1A818CBED67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C2FE9-9BDA-4691-938C-4E7EEB493E33}">
      <dsp:nvSpPr>
        <dsp:cNvPr id="0" name=""/>
        <dsp:cNvSpPr/>
      </dsp:nvSpPr>
      <dsp:spPr>
        <a:xfrm>
          <a:off x="257184" y="1418227"/>
          <a:ext cx="10927025" cy="14026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7725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b="1" i="0" kern="1200" dirty="0">
              <a:solidFill>
                <a:srgbClr val="828585"/>
              </a:solidFill>
              <a:effectLst/>
              <a:latin typeface="Open Sans" panose="020B0606030504020204"/>
            </a:rPr>
            <a:t>izgradnju</a:t>
          </a:r>
          <a:r>
            <a:rPr lang="hr-HR" sz="3600" b="0" i="0" kern="1200" dirty="0">
              <a:solidFill>
                <a:srgbClr val="828585"/>
              </a:solidFill>
              <a:effectLst/>
              <a:latin typeface="Open Sans" panose="020B0606030504020204"/>
            </a:rPr>
            <a:t> lokalne računalne </a:t>
          </a:r>
          <a:r>
            <a:rPr lang="hr-HR" sz="3600" b="1" i="0" kern="1200" dirty="0">
              <a:solidFill>
                <a:srgbClr val="828585"/>
              </a:solidFill>
              <a:effectLst/>
              <a:latin typeface="Open Sans" panose="020B0606030504020204"/>
            </a:rPr>
            <a:t>mreže</a:t>
          </a:r>
          <a:endParaRPr lang="hr-HR" sz="3600" kern="1200" dirty="0"/>
        </a:p>
      </dsp:txBody>
      <dsp:txXfrm>
        <a:off x="257184" y="1418227"/>
        <a:ext cx="10927025" cy="1402628"/>
      </dsp:txXfrm>
    </dsp:sp>
    <dsp:sp modelId="{D1ADA029-C17A-4B2F-96FF-881D14340139}">
      <dsp:nvSpPr>
        <dsp:cNvPr id="0" name=""/>
        <dsp:cNvSpPr/>
      </dsp:nvSpPr>
      <dsp:spPr>
        <a:xfrm>
          <a:off x="419807" y="1679202"/>
          <a:ext cx="1086056" cy="916718"/>
        </a:xfrm>
        <a:prstGeom prst="rightArrow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8BE677-4CAF-4402-B6B3-D2A46D82C51A}">
      <dsp:nvSpPr>
        <dsp:cNvPr id="0" name=""/>
        <dsp:cNvSpPr/>
      </dsp:nvSpPr>
      <dsp:spPr>
        <a:xfrm>
          <a:off x="11516215" y="1392487"/>
          <a:ext cx="11254836" cy="14447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4956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b="1" i="0" kern="1200" dirty="0">
              <a:solidFill>
                <a:srgbClr val="828585"/>
              </a:solidFill>
              <a:effectLst/>
              <a:latin typeface="Open Sans" panose="020B0606030504020204"/>
            </a:rPr>
            <a:t>opremanje</a:t>
          </a:r>
          <a:r>
            <a:rPr lang="hr-HR" sz="3600" b="0" i="0" kern="1200" dirty="0">
              <a:solidFill>
                <a:srgbClr val="828585"/>
              </a:solidFill>
              <a:effectLst/>
              <a:latin typeface="Open Sans" panose="020B0606030504020204"/>
            </a:rPr>
            <a:t> zaposlenika škole </a:t>
          </a:r>
          <a:r>
            <a:rPr lang="hr-HR" sz="3600" b="1" i="0" kern="1200" dirty="0">
              <a:solidFill>
                <a:srgbClr val="828585"/>
              </a:solidFill>
              <a:effectLst/>
              <a:latin typeface="Open Sans" panose="020B0606030504020204"/>
            </a:rPr>
            <a:t>osobnim uređajem</a:t>
          </a:r>
          <a:endParaRPr lang="hr-HR" sz="3600" b="0" i="0" kern="1200" dirty="0">
            <a:solidFill>
              <a:srgbClr val="828585"/>
            </a:solidFill>
            <a:effectLst/>
            <a:latin typeface="Open Sans" panose="020B0606030504020204"/>
          </a:endParaRPr>
        </a:p>
      </dsp:txBody>
      <dsp:txXfrm>
        <a:off x="11516215" y="1392487"/>
        <a:ext cx="11254836" cy="1444707"/>
      </dsp:txXfrm>
    </dsp:sp>
    <dsp:sp modelId="{5B35A133-E007-4CB0-9ED7-0A58F5DFB6AE}">
      <dsp:nvSpPr>
        <dsp:cNvPr id="0" name=""/>
        <dsp:cNvSpPr/>
      </dsp:nvSpPr>
      <dsp:spPr>
        <a:xfrm>
          <a:off x="11694982" y="1673496"/>
          <a:ext cx="1118638" cy="944220"/>
        </a:xfrm>
        <a:prstGeom prst="rightArrow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5CBC6-3F22-441C-A898-0112475B2599}">
      <dsp:nvSpPr>
        <dsp:cNvPr id="0" name=""/>
        <dsp:cNvSpPr/>
      </dsp:nvSpPr>
      <dsp:spPr>
        <a:xfrm>
          <a:off x="93279" y="3253262"/>
          <a:ext cx="11254836" cy="14447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4956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b="1" i="0" kern="1200" dirty="0">
              <a:solidFill>
                <a:srgbClr val="828585"/>
              </a:solidFill>
              <a:effectLst/>
              <a:latin typeface="Open Sans" panose="020B0606030504020204"/>
            </a:rPr>
            <a:t>opremanje</a:t>
          </a:r>
          <a:r>
            <a:rPr lang="hr-HR" sz="3600" b="0" i="0" kern="1200" dirty="0">
              <a:solidFill>
                <a:srgbClr val="828585"/>
              </a:solidFill>
              <a:effectLst/>
              <a:latin typeface="Open Sans" panose="020B0606030504020204"/>
            </a:rPr>
            <a:t> odabranih </a:t>
          </a:r>
          <a:r>
            <a:rPr lang="hr-HR" sz="3600" b="1" i="0" kern="1200" dirty="0">
              <a:solidFill>
                <a:srgbClr val="828585"/>
              </a:solidFill>
              <a:effectLst/>
              <a:latin typeface="Open Sans" panose="020B0606030504020204"/>
            </a:rPr>
            <a:t>učionica</a:t>
          </a:r>
          <a:r>
            <a:rPr lang="hr-HR" sz="3600" b="0" i="0" kern="1200" dirty="0">
              <a:solidFill>
                <a:srgbClr val="828585"/>
              </a:solidFill>
              <a:effectLst/>
              <a:latin typeface="Open Sans" panose="020B0606030504020204"/>
            </a:rPr>
            <a:t> u školi</a:t>
          </a:r>
        </a:p>
      </dsp:txBody>
      <dsp:txXfrm>
        <a:off x="93279" y="3253262"/>
        <a:ext cx="11254836" cy="1444707"/>
      </dsp:txXfrm>
    </dsp:sp>
    <dsp:sp modelId="{37141E7F-B74C-453A-B5B3-3E9B2EDBFC60}">
      <dsp:nvSpPr>
        <dsp:cNvPr id="0" name=""/>
        <dsp:cNvSpPr/>
      </dsp:nvSpPr>
      <dsp:spPr>
        <a:xfrm>
          <a:off x="272046" y="3534271"/>
          <a:ext cx="1118638" cy="944220"/>
        </a:xfrm>
        <a:prstGeom prst="rightArrow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10483-9093-40B6-89E2-3D392171B6A9}">
      <dsp:nvSpPr>
        <dsp:cNvPr id="0" name=""/>
        <dsp:cNvSpPr/>
      </dsp:nvSpPr>
      <dsp:spPr>
        <a:xfrm>
          <a:off x="11680121" y="3253262"/>
          <a:ext cx="11254836" cy="14447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4956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b="0" i="0" kern="1200" dirty="0">
              <a:solidFill>
                <a:srgbClr val="828585"/>
              </a:solidFill>
              <a:effectLst/>
              <a:latin typeface="Open Sans" panose="020B0606030504020204"/>
            </a:rPr>
            <a:t>korištenje </a:t>
          </a:r>
          <a:r>
            <a:rPr lang="hr-HR" sz="3600" b="1" i="0" kern="1200" dirty="0">
              <a:solidFill>
                <a:srgbClr val="828585"/>
              </a:solidFill>
              <a:effectLst/>
              <a:latin typeface="Open Sans" panose="020B0606030504020204"/>
            </a:rPr>
            <a:t>e-usluga i e-sadržaja </a:t>
          </a:r>
          <a:r>
            <a:rPr lang="hr-HR" sz="3600" b="0" i="0" kern="1200" dirty="0">
              <a:solidFill>
                <a:srgbClr val="828585"/>
              </a:solidFill>
              <a:effectLst/>
              <a:latin typeface="Open Sans" panose="020B0606030504020204"/>
            </a:rPr>
            <a:t>razvijenih u projektu</a:t>
          </a:r>
        </a:p>
      </dsp:txBody>
      <dsp:txXfrm>
        <a:off x="11680121" y="3253262"/>
        <a:ext cx="11254836" cy="1444707"/>
      </dsp:txXfrm>
    </dsp:sp>
    <dsp:sp modelId="{174877C7-B60D-4762-8392-5B79F3FECA46}">
      <dsp:nvSpPr>
        <dsp:cNvPr id="0" name=""/>
        <dsp:cNvSpPr/>
      </dsp:nvSpPr>
      <dsp:spPr>
        <a:xfrm>
          <a:off x="11858888" y="3534271"/>
          <a:ext cx="1118638" cy="944220"/>
        </a:xfrm>
        <a:prstGeom prst="rightArrow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4CCFCF-C881-4488-BC9E-707B52AE2073}">
      <dsp:nvSpPr>
        <dsp:cNvPr id="0" name=""/>
        <dsp:cNvSpPr/>
      </dsp:nvSpPr>
      <dsp:spPr>
        <a:xfrm>
          <a:off x="5886700" y="5114036"/>
          <a:ext cx="11254836" cy="14447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4956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b="1" i="0" kern="1200" dirty="0">
              <a:solidFill>
                <a:srgbClr val="828585"/>
              </a:solidFill>
              <a:effectLst/>
              <a:latin typeface="Open Sans" panose="020B0606030504020204"/>
            </a:rPr>
            <a:t>edukaciju</a:t>
          </a:r>
          <a:r>
            <a:rPr lang="hr-HR" sz="3600" b="0" i="0" kern="1200" dirty="0">
              <a:solidFill>
                <a:srgbClr val="828585"/>
              </a:solidFill>
              <a:effectLst/>
              <a:latin typeface="Open Sans" panose="020B0606030504020204"/>
            </a:rPr>
            <a:t> zaposlenika škole</a:t>
          </a:r>
        </a:p>
      </dsp:txBody>
      <dsp:txXfrm>
        <a:off x="5886700" y="5114036"/>
        <a:ext cx="11254836" cy="1444707"/>
      </dsp:txXfrm>
    </dsp:sp>
    <dsp:sp modelId="{E27B416B-AFE7-4EB1-9885-DBF69333E522}">
      <dsp:nvSpPr>
        <dsp:cNvPr id="0" name=""/>
        <dsp:cNvSpPr/>
      </dsp:nvSpPr>
      <dsp:spPr>
        <a:xfrm>
          <a:off x="6065467" y="5395045"/>
          <a:ext cx="1118638" cy="944220"/>
        </a:xfrm>
        <a:prstGeom prst="rightArrow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4EDE1-FECC-4C28-9303-C4C8CAFA58F3}">
      <dsp:nvSpPr>
        <dsp:cNvPr id="0" name=""/>
        <dsp:cNvSpPr/>
      </dsp:nvSpPr>
      <dsp:spPr>
        <a:xfrm>
          <a:off x="970856" y="4166"/>
          <a:ext cx="10861957" cy="1990386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hr-HR" sz="5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Projektiranje</a:t>
          </a:r>
          <a:br>
            <a:rPr lang="hr-HR" sz="5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hr-HR" sz="5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– 2  obilaska</a:t>
          </a:r>
        </a:p>
      </dsp:txBody>
      <dsp:txXfrm>
        <a:off x="970856" y="4166"/>
        <a:ext cx="10861957" cy="1990386"/>
      </dsp:txXfrm>
    </dsp:sp>
    <dsp:sp modelId="{DAB707AD-DF7F-4402-B107-34EB0C6C3A25}">
      <dsp:nvSpPr>
        <dsp:cNvPr id="0" name=""/>
        <dsp:cNvSpPr/>
      </dsp:nvSpPr>
      <dsp:spPr>
        <a:xfrm>
          <a:off x="1003094" y="2803534"/>
          <a:ext cx="10797481" cy="1990386"/>
        </a:xfrm>
        <a:prstGeom prst="rect">
          <a:avLst/>
        </a:prstGeom>
        <a:solidFill>
          <a:schemeClr val="accent2">
            <a:shade val="80000"/>
            <a:hueOff val="70673"/>
            <a:satOff val="-4171"/>
            <a:lumOff val="131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5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Pasivna mrežna oprema</a:t>
          </a:r>
          <a:br>
            <a:rPr lang="hr-HR" sz="5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hr-HR" sz="5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– kablovi, mrežni ormari</a:t>
          </a:r>
        </a:p>
      </dsp:txBody>
      <dsp:txXfrm>
        <a:off x="1003094" y="2803534"/>
        <a:ext cx="10797481" cy="1990386"/>
      </dsp:txXfrm>
    </dsp:sp>
    <dsp:sp modelId="{CE7BA926-7785-4327-899E-962D418461BF}">
      <dsp:nvSpPr>
        <dsp:cNvPr id="0" name=""/>
        <dsp:cNvSpPr/>
      </dsp:nvSpPr>
      <dsp:spPr>
        <a:xfrm>
          <a:off x="970856" y="5602903"/>
          <a:ext cx="10861957" cy="1990386"/>
        </a:xfrm>
        <a:prstGeom prst="rect">
          <a:avLst/>
        </a:prstGeom>
        <a:solidFill>
          <a:schemeClr val="accent2">
            <a:shade val="80000"/>
            <a:hueOff val="141346"/>
            <a:satOff val="-8343"/>
            <a:lumOff val="263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5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Aktivna mrežna oprema</a:t>
          </a:r>
        </a:p>
      </dsp:txBody>
      <dsp:txXfrm>
        <a:off x="970856" y="5602903"/>
        <a:ext cx="10861957" cy="19903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BFA1F-798A-436C-998E-1461981F854E}">
      <dsp:nvSpPr>
        <dsp:cNvPr id="0" name=""/>
        <dsp:cNvSpPr/>
      </dsp:nvSpPr>
      <dsp:spPr>
        <a:xfrm>
          <a:off x="2166672" y="392106"/>
          <a:ext cx="13304508" cy="1934305"/>
        </a:xfrm>
        <a:prstGeom prst="flowChartAlternateProcess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hr-HR" sz="3800" kern="1200" dirty="0"/>
            <a:t>vrhunske performanse i pokrivenost bežičnim signalom</a:t>
          </a:r>
        </a:p>
      </dsp:txBody>
      <dsp:txXfrm>
        <a:off x="2261095" y="486529"/>
        <a:ext cx="13115662" cy="1745459"/>
      </dsp:txXfrm>
    </dsp:sp>
    <dsp:sp modelId="{184642B6-61CC-49BA-9597-E0BB1A4F05E6}">
      <dsp:nvSpPr>
        <dsp:cNvPr id="0" name=""/>
        <dsp:cNvSpPr/>
      </dsp:nvSpPr>
      <dsp:spPr>
        <a:xfrm>
          <a:off x="259093" y="381457"/>
          <a:ext cx="1907578" cy="19556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400" kern="1200" dirty="0"/>
            <a:t>“A”</a:t>
          </a:r>
        </a:p>
      </dsp:txBody>
      <dsp:txXfrm>
        <a:off x="352213" y="474577"/>
        <a:ext cx="1721338" cy="1769363"/>
      </dsp:txXfrm>
    </dsp:sp>
    <dsp:sp modelId="{81C0D309-754B-494D-832D-5ED66C18CEE5}">
      <dsp:nvSpPr>
        <dsp:cNvPr id="0" name=""/>
        <dsp:cNvSpPr/>
      </dsp:nvSpPr>
      <dsp:spPr>
        <a:xfrm>
          <a:off x="2166672" y="3176425"/>
          <a:ext cx="13304508" cy="1934305"/>
        </a:xfrm>
        <a:prstGeom prst="flowChartAlternateProcess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hr-HR" sz="3800" kern="1200" dirty="0"/>
            <a:t>osigurana pokrivenost bežičnim signalom</a:t>
          </a:r>
        </a:p>
      </dsp:txBody>
      <dsp:txXfrm>
        <a:off x="2261095" y="3270848"/>
        <a:ext cx="13115662" cy="1745459"/>
      </dsp:txXfrm>
    </dsp:sp>
    <dsp:sp modelId="{3D0091D2-9D98-43E4-8CA4-6027FEBD7AF9}">
      <dsp:nvSpPr>
        <dsp:cNvPr id="0" name=""/>
        <dsp:cNvSpPr/>
      </dsp:nvSpPr>
      <dsp:spPr>
        <a:xfrm>
          <a:off x="259093" y="3165776"/>
          <a:ext cx="1907578" cy="19556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400" kern="1200" dirty="0"/>
            <a:t>“B”</a:t>
          </a:r>
        </a:p>
      </dsp:txBody>
      <dsp:txXfrm>
        <a:off x="352213" y="3258896"/>
        <a:ext cx="1721338" cy="1769363"/>
      </dsp:txXfrm>
    </dsp:sp>
    <dsp:sp modelId="{A203CE04-F9AF-4007-9774-3A659C3FD1D4}">
      <dsp:nvSpPr>
        <dsp:cNvPr id="0" name=""/>
        <dsp:cNvSpPr/>
      </dsp:nvSpPr>
      <dsp:spPr>
        <a:xfrm>
          <a:off x="2166672" y="5960744"/>
          <a:ext cx="13304508" cy="1934305"/>
        </a:xfrm>
        <a:prstGeom prst="flowChartAlternateProcess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hr-HR" sz="3800" kern="1200"/>
            <a:t>sve ostale prostorije za koje nije nužno osigurati pokrivenost bežičnim signalom</a:t>
          </a:r>
          <a:endParaRPr lang="hr-HR" sz="3800" kern="1200" dirty="0"/>
        </a:p>
      </dsp:txBody>
      <dsp:txXfrm>
        <a:off x="2261095" y="6055167"/>
        <a:ext cx="13115662" cy="1745459"/>
      </dsp:txXfrm>
    </dsp:sp>
    <dsp:sp modelId="{6E8D4B7A-3738-458F-BBE8-7C08733E3CAD}">
      <dsp:nvSpPr>
        <dsp:cNvPr id="0" name=""/>
        <dsp:cNvSpPr/>
      </dsp:nvSpPr>
      <dsp:spPr>
        <a:xfrm>
          <a:off x="259093" y="5950095"/>
          <a:ext cx="1907578" cy="19556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400" kern="1200" dirty="0"/>
            <a:t>“C”</a:t>
          </a:r>
        </a:p>
      </dsp:txBody>
      <dsp:txXfrm>
        <a:off x="352213" y="6043215"/>
        <a:ext cx="1721338" cy="17693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E2D1E-46CC-45B3-8CCB-BA88C285CF4B}">
      <dsp:nvSpPr>
        <dsp:cNvPr id="0" name=""/>
        <dsp:cNvSpPr/>
      </dsp:nvSpPr>
      <dsp:spPr>
        <a:xfrm>
          <a:off x="0" y="0"/>
          <a:ext cx="13338050" cy="1549725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3200" b="0" kern="1200" dirty="0">
              <a:solidFill>
                <a:schemeClr val="bg1"/>
              </a:solidFill>
            </a:rPr>
            <a:t>upravljanje, konfiguraciju i nadzor kompletne mrežne infrastrukture;</a:t>
          </a:r>
        </a:p>
      </dsp:txBody>
      <dsp:txXfrm>
        <a:off x="2822582" y="0"/>
        <a:ext cx="10515467" cy="1549725"/>
      </dsp:txXfrm>
    </dsp:sp>
    <dsp:sp modelId="{BF9D8800-552B-4E43-AF76-A6E09854A92C}">
      <dsp:nvSpPr>
        <dsp:cNvPr id="0" name=""/>
        <dsp:cNvSpPr/>
      </dsp:nvSpPr>
      <dsp:spPr>
        <a:xfrm>
          <a:off x="481861" y="340586"/>
          <a:ext cx="771312" cy="792777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FBF8E-DCC4-43DC-8F06-E1846BF48773}">
      <dsp:nvSpPr>
        <dsp:cNvPr id="0" name=""/>
        <dsp:cNvSpPr/>
      </dsp:nvSpPr>
      <dsp:spPr>
        <a:xfrm>
          <a:off x="0" y="1704698"/>
          <a:ext cx="13338050" cy="1549725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b="0" kern="1200" dirty="0">
              <a:solidFill>
                <a:schemeClr val="bg1"/>
              </a:solidFill>
            </a:rPr>
            <a:t>dijagnostiku mreže u stvarnom vremenu;</a:t>
          </a:r>
        </a:p>
      </dsp:txBody>
      <dsp:txXfrm>
        <a:off x="2822582" y="1704698"/>
        <a:ext cx="10515467" cy="1549725"/>
      </dsp:txXfrm>
    </dsp:sp>
    <dsp:sp modelId="{A5366167-D475-436B-B9DF-9159D8415009}">
      <dsp:nvSpPr>
        <dsp:cNvPr id="0" name=""/>
        <dsp:cNvSpPr/>
      </dsp:nvSpPr>
      <dsp:spPr>
        <a:xfrm>
          <a:off x="481861" y="2045284"/>
          <a:ext cx="771312" cy="792777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30F991-D905-47D9-87C4-21E402384362}">
      <dsp:nvSpPr>
        <dsp:cNvPr id="0" name=""/>
        <dsp:cNvSpPr/>
      </dsp:nvSpPr>
      <dsp:spPr>
        <a:xfrm>
          <a:off x="0" y="3409396"/>
          <a:ext cx="13338050" cy="1549725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b="0" kern="1200" dirty="0">
              <a:solidFill>
                <a:schemeClr val="bg1"/>
              </a:solidFill>
            </a:rPr>
            <a:t>udaljeni nadzor mreže;</a:t>
          </a:r>
        </a:p>
      </dsp:txBody>
      <dsp:txXfrm>
        <a:off x="2822582" y="3409396"/>
        <a:ext cx="10515467" cy="1549725"/>
      </dsp:txXfrm>
    </dsp:sp>
    <dsp:sp modelId="{F73B2B71-C578-4466-8F5E-EBDCB3F87234}">
      <dsp:nvSpPr>
        <dsp:cNvPr id="0" name=""/>
        <dsp:cNvSpPr/>
      </dsp:nvSpPr>
      <dsp:spPr>
        <a:xfrm>
          <a:off x="481861" y="3749982"/>
          <a:ext cx="771312" cy="792777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FF01F-1C9C-4E75-B27F-32A951DFA475}">
      <dsp:nvSpPr>
        <dsp:cNvPr id="0" name=""/>
        <dsp:cNvSpPr/>
      </dsp:nvSpPr>
      <dsp:spPr>
        <a:xfrm>
          <a:off x="0" y="5114094"/>
          <a:ext cx="13338050" cy="1549725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b="0" kern="1200" dirty="0">
              <a:solidFill>
                <a:schemeClr val="bg1"/>
              </a:solidFill>
            </a:rPr>
            <a:t>generiranje redovitih izvještaja o statusu mreže i ponašanju korisnika spojenih na mrežu;</a:t>
          </a:r>
        </a:p>
      </dsp:txBody>
      <dsp:txXfrm>
        <a:off x="2822582" y="5114094"/>
        <a:ext cx="10515467" cy="1549725"/>
      </dsp:txXfrm>
    </dsp:sp>
    <dsp:sp modelId="{B42AD8F0-EDC3-467F-94EC-7E35700178AF}">
      <dsp:nvSpPr>
        <dsp:cNvPr id="0" name=""/>
        <dsp:cNvSpPr/>
      </dsp:nvSpPr>
      <dsp:spPr>
        <a:xfrm>
          <a:off x="481861" y="5454680"/>
          <a:ext cx="771312" cy="792777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43F357-50F6-4358-94F3-C2F850221CB8}">
      <dsp:nvSpPr>
        <dsp:cNvPr id="0" name=""/>
        <dsp:cNvSpPr/>
      </dsp:nvSpPr>
      <dsp:spPr>
        <a:xfrm>
          <a:off x="0" y="6818792"/>
          <a:ext cx="13338050" cy="1549725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b="0" kern="1200" dirty="0">
              <a:solidFill>
                <a:schemeClr val="bg1"/>
              </a:solidFill>
            </a:rPr>
            <a:t>pristup jednoj ili više lokacija imenovanim administratorima sustava za upravljanje i nadzor…</a:t>
          </a:r>
        </a:p>
      </dsp:txBody>
      <dsp:txXfrm>
        <a:off x="2822582" y="6818792"/>
        <a:ext cx="10515467" cy="1549725"/>
      </dsp:txXfrm>
    </dsp:sp>
    <dsp:sp modelId="{8DFFA7D9-E96A-46FB-AE16-C43136C3B517}">
      <dsp:nvSpPr>
        <dsp:cNvPr id="0" name=""/>
        <dsp:cNvSpPr/>
      </dsp:nvSpPr>
      <dsp:spPr>
        <a:xfrm>
          <a:off x="481861" y="7159379"/>
          <a:ext cx="771312" cy="792777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92D06-5107-477C-BEFB-05B362499195}">
      <dsp:nvSpPr>
        <dsp:cNvPr id="0" name=""/>
        <dsp:cNvSpPr/>
      </dsp:nvSpPr>
      <dsp:spPr>
        <a:xfrm>
          <a:off x="0" y="46997"/>
          <a:ext cx="12879427" cy="221902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54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Helpdesk</a:t>
          </a:r>
          <a:r>
            <a:rPr lang="hr-HR" sz="5400" kern="1200"/>
            <a:t>: </a:t>
          </a:r>
          <a:r>
            <a:rPr lang="hr-HR" sz="5400" kern="120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helpdesk@skole.hr</a:t>
          </a:r>
          <a:endParaRPr lang="hr-HR" sz="5400" kern="1200" dirty="0"/>
        </a:p>
      </dsp:txBody>
      <dsp:txXfrm>
        <a:off x="108324" y="155321"/>
        <a:ext cx="12662779" cy="2002375"/>
      </dsp:txXfrm>
    </dsp:sp>
    <dsp:sp modelId="{22474FA1-E348-4DBA-9247-AC291ED612C2}">
      <dsp:nvSpPr>
        <dsp:cNvPr id="0" name=""/>
        <dsp:cNvSpPr/>
      </dsp:nvSpPr>
      <dsp:spPr>
        <a:xfrm>
          <a:off x="0" y="2306340"/>
          <a:ext cx="12879427" cy="2219023"/>
        </a:xfrm>
        <a:prstGeom prst="roundRect">
          <a:avLst/>
        </a:prstGeom>
        <a:solidFill>
          <a:schemeClr val="accent3">
            <a:hueOff val="556040"/>
            <a:satOff val="-36541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5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Mobilni timovi</a:t>
          </a:r>
          <a:r>
            <a:rPr lang="hr-HR" sz="5400" kern="1200" dirty="0"/>
            <a:t> - terenska podrška</a:t>
          </a:r>
        </a:p>
      </dsp:txBody>
      <dsp:txXfrm>
        <a:off x="108324" y="2414664"/>
        <a:ext cx="12662779" cy="2002375"/>
      </dsp:txXfrm>
    </dsp:sp>
    <dsp:sp modelId="{BC76A66F-5C69-4E08-955F-80479EF83BD1}">
      <dsp:nvSpPr>
        <dsp:cNvPr id="0" name=""/>
        <dsp:cNvSpPr/>
      </dsp:nvSpPr>
      <dsp:spPr>
        <a:xfrm>
          <a:off x="0" y="4565684"/>
          <a:ext cx="12879427" cy="2219023"/>
        </a:xfrm>
        <a:prstGeom prst="roundRect">
          <a:avLst/>
        </a:prstGeom>
        <a:solidFill>
          <a:schemeClr val="accent3">
            <a:hueOff val="1112080"/>
            <a:satOff val="-73083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4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Portal</a:t>
          </a:r>
          <a:r>
            <a:rPr lang="pt-BR" sz="5400" kern="1200"/>
            <a:t>: </a:t>
          </a:r>
          <a:r>
            <a:rPr lang="pt-BR" sz="5400" kern="1200"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https://stp.e-skole.hr</a:t>
          </a:r>
          <a:endParaRPr lang="hr-HR" sz="5400" kern="1200" dirty="0"/>
        </a:p>
      </dsp:txBody>
      <dsp:txXfrm>
        <a:off x="108324" y="4674008"/>
        <a:ext cx="12662779" cy="20023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7D2B4-A51E-4FAD-932E-931A69BC9DC9}">
      <dsp:nvSpPr>
        <dsp:cNvPr id="0" name=""/>
        <dsp:cNvSpPr/>
      </dsp:nvSpPr>
      <dsp:spPr>
        <a:xfrm>
          <a:off x="0" y="764648"/>
          <a:ext cx="18108588" cy="527277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F0516-7FBF-4971-9AE4-6B7FBA38FEE9}">
      <dsp:nvSpPr>
        <dsp:cNvPr id="0" name=""/>
        <dsp:cNvSpPr/>
      </dsp:nvSpPr>
      <dsp:spPr>
        <a:xfrm>
          <a:off x="2539108" y="5241219"/>
          <a:ext cx="318763" cy="318763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D7A33-8F8E-4D97-A574-1D91F877204F}">
      <dsp:nvSpPr>
        <dsp:cNvPr id="0" name=""/>
        <dsp:cNvSpPr/>
      </dsp:nvSpPr>
      <dsp:spPr>
        <a:xfrm>
          <a:off x="2306610" y="5907144"/>
          <a:ext cx="6205389" cy="129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06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rPr>
            <a:t>jedinstveno mjesto za pomoć i podršku STP-ovima​</a:t>
          </a:r>
          <a:endParaRPr lang="hr-HR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/>
          </a:endParaRPr>
        </a:p>
      </dsp:txBody>
      <dsp:txXfrm>
        <a:off x="2306610" y="5907144"/>
        <a:ext cx="6205389" cy="1298353"/>
      </dsp:txXfrm>
    </dsp:sp>
    <dsp:sp modelId="{6C389B7D-3026-4675-BEF2-B3FC1CD23B58}">
      <dsp:nvSpPr>
        <dsp:cNvPr id="0" name=""/>
        <dsp:cNvSpPr/>
      </dsp:nvSpPr>
      <dsp:spPr>
        <a:xfrm>
          <a:off x="7392184" y="3051012"/>
          <a:ext cx="576226" cy="576226"/>
        </a:xfrm>
        <a:prstGeom prst="ellipse">
          <a:avLst/>
        </a:prstGeom>
        <a:solidFill>
          <a:schemeClr val="accent3">
            <a:shade val="80000"/>
            <a:hueOff val="302959"/>
            <a:satOff val="-17530"/>
            <a:lumOff val="164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CD458-8CA7-48FC-9A72-86D2F68DF6FE}">
      <dsp:nvSpPr>
        <dsp:cNvPr id="0" name=""/>
        <dsp:cNvSpPr/>
      </dsp:nvSpPr>
      <dsp:spPr>
        <a:xfrm>
          <a:off x="7339948" y="3771100"/>
          <a:ext cx="7776202" cy="2087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330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rPr>
            <a:t>proširivanje i ažuriranje sadržaja sukladno isporukama opreme i ostalim aktivnostima za STP-ove​</a:t>
          </a:r>
          <a:endParaRPr lang="hr-HR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/>
          </a:endParaRPr>
        </a:p>
      </dsp:txBody>
      <dsp:txXfrm>
        <a:off x="7339948" y="3771100"/>
        <a:ext cx="7776202" cy="2087015"/>
      </dsp:txXfrm>
    </dsp:sp>
    <dsp:sp modelId="{48E43796-B04E-477D-B080-9A73C892BE59}">
      <dsp:nvSpPr>
        <dsp:cNvPr id="0" name=""/>
        <dsp:cNvSpPr/>
      </dsp:nvSpPr>
      <dsp:spPr>
        <a:xfrm>
          <a:off x="13747577" y="1524393"/>
          <a:ext cx="796908" cy="796908"/>
        </a:xfrm>
        <a:prstGeom prst="ellipse">
          <a:avLst/>
        </a:prstGeom>
        <a:solidFill>
          <a:schemeClr val="accent3">
            <a:shade val="80000"/>
            <a:hueOff val="605917"/>
            <a:satOff val="-35060"/>
            <a:lumOff val="329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78A8E4-E8F0-41B8-A7A1-1A818CBED674}">
      <dsp:nvSpPr>
        <dsp:cNvPr id="0" name=""/>
        <dsp:cNvSpPr/>
      </dsp:nvSpPr>
      <dsp:spPr>
        <a:xfrm>
          <a:off x="12892156" y="2479385"/>
          <a:ext cx="6901505" cy="1532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2265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rPr>
            <a:t>kontinuirani razvoj i suradnja​</a:t>
          </a:r>
          <a:endParaRPr lang="hr-HR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/>
          </a:endParaRPr>
        </a:p>
      </dsp:txBody>
      <dsp:txXfrm>
        <a:off x="12892156" y="2479385"/>
        <a:ext cx="6901505" cy="1532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hr-HR" dirty="0"/>
              <a:t>U sklopu prostorija tipa A nalaze se sve učionice, zbornica škole, knjižnica, dvorana za tjelesni odgoj i aula. To su prostorije s </a:t>
            </a:r>
            <a:r>
              <a:rPr lang="hr-HR" sz="1200" dirty="0"/>
              <a:t>vrhunskim performansama i pokrivene su bežičnim signalom.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hr-HR" dirty="0"/>
            </a:br>
            <a:r>
              <a:rPr lang="hr-HR" dirty="0"/>
              <a:t>Prostorije tipa B obuhvaćaju nastavničke kabinete, urede administrativnog osoblja i hodnike, pokrivene su pristupnim dijelom mreže (bežično), te za njih nema garancije spajanja velikog broja klijenata na mrežu, niži su zahtjevi za propusnošću, kvalitetom signala i slično.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Prostorija tip “C” - sve ostale prostorije za koje nije nužno osigurati pokrivenost bežičnim signalom</a:t>
            </a:r>
            <a:br>
              <a:rPr lang="hr-HR" dirty="0"/>
            </a:br>
            <a:br>
              <a:rPr lang="hr-HR" dirty="0"/>
            </a:br>
            <a:r>
              <a:rPr lang="hr-HR" dirty="0"/>
              <a:t>Dalje će vam aktivnu mrežnu opremu približiti kolegica Karla kojoj sada prepuštam riječ.</a:t>
            </a:r>
          </a:p>
        </p:txBody>
      </p:sp>
      <p:sp>
        <p:nvSpPr>
          <p:cNvPr id="258" name="Google Shape;2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1564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U svakoj školi definirane su tri bežične mreže, odnosno tri SSID-a: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 • eSkole – služi za povezivanje uređaja u odabranim učionicama na bežičnu mrežu, odnosno za povezivanje uređaja koje koristi više različitih osoba,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• eduroam – služi za povezivanje učenika, nastavnika i ostalog osoblja na bežičnu mrežu, odnosno za povezivanje uređaja koji u pravilu koristi samo jedna osoba,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• guest – služi za povezivanje vanjskih posjetitelja i partnera na bežičnu mrežu.</a:t>
            </a:r>
          </a:p>
        </p:txBody>
      </p:sp>
      <p:sp>
        <p:nvSpPr>
          <p:cNvPr id="258" name="Google Shape;2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9656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2. Faza provjere autentičnosti je: PAP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Što se tiče CA certifikata, za neke uređaje je potrebno preuzeti eduroam installer...</a:t>
            </a:r>
          </a:p>
        </p:txBody>
      </p:sp>
      <p:sp>
        <p:nvSpPr>
          <p:cNvPr id="258" name="Google Shape;2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5281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</p:txBody>
      </p:sp>
      <p:sp>
        <p:nvSpPr>
          <p:cNvPr id="258" name="Google Shape;2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8268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Pristup sustavu za upravljanje i nadzor mreže ima STP. STP se prijavljuje u sustav putem AAI podataka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Rješenja od proizvođača Cisco ili Fortinet. Sustavi omogućuju...</a:t>
            </a:r>
          </a:p>
        </p:txBody>
      </p:sp>
      <p:sp>
        <p:nvSpPr>
          <p:cNvPr id="258" name="Google Shape;2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2342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Imenovanje (i promjena, ali i financiranje) od strane osnivača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Obrazac za imenovanje/promjenu nalazi se na mrežnim stranicama e-Škole projekta: https://www.e-skole.hr/obaveze-osnivaca/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Osnivači digitalno potpisuju dokument koji stiže na helpdesk te se obrađuje i unose se promjene u sustav.</a:t>
            </a:r>
          </a:p>
        </p:txBody>
      </p:sp>
      <p:sp>
        <p:nvSpPr>
          <p:cNvPr id="258" name="Google Shape;2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5420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Imenovanje (i promjena, ali i financiranje) od strane osnivača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Obrazac za imenovanje/promjenu nalazi se na mrežnim stranicama e-Škole projekta: https://www.e-skole.hr/obaveze-osnivaca/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Osnivači digitalno potpisuju dokument koji stiže na helpdesk te se obrađuje i unose se promjene u sustav.</a:t>
            </a:r>
          </a:p>
        </p:txBody>
      </p:sp>
      <p:sp>
        <p:nvSpPr>
          <p:cNvPr id="258" name="Google Shape;2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2232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0" i="0" dirty="0">
                <a:solidFill>
                  <a:srgbClr val="828585"/>
                </a:solidFill>
                <a:effectLst/>
                <a:latin typeface="Open Sans"/>
              </a:rPr>
              <a:t>Brojne teme i savjete koji pomažu u radu STP-ova možete pronaći na Bazi znanja za STP-ove koja se redovno ažurira.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 za stručnjake za tehničku podršku (STP)</a:t>
            </a:r>
            <a:r>
              <a:rPr lang="hr-HR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hr-HR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 brzi pristup temama iz područja podrške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 „pretraživanje uživo” – brzo i efikasnog do željenih informacija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b="0" i="0" dirty="0">
              <a:solidFill>
                <a:srgbClr val="828585"/>
              </a:solidFill>
              <a:effectLst/>
              <a:latin typeface="Open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8C879-C2D5-2246-B2A6-B5FC72896E12}" type="slidenum">
              <a:rPr lang="sr-Latn-RS" smtClean="0"/>
              <a:t>17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92850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dirty="0"/>
              <a:t>kategorije - računalna oprema i mreža​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dirty="0"/>
              <a:t>padajući izbornici &gt; izbor opreme ili mrežne kategorije​</a:t>
            </a:r>
          </a:p>
          <a:p>
            <a:endParaRPr lang="hr-H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dirty="0"/>
              <a:t>informacije o specifikaciji opreme, konfiguraciji i nadzoru mreže​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dirty="0"/>
              <a:t>Općenito o ulozi stp-a, kompetencijama i znanjima koji su mu potrebni, moodeli organizacije tehničke podrške, o opremi koja je isporučena, njihove specifikacije te česta pitanja i odgovori i dokumenti razvijeni kroz projekt (od priručnika za mrežu do uputa za korištenje alata i slično)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8C879-C2D5-2246-B2A6-B5FC72896E12}" type="slidenum">
              <a:rPr lang="sr-Latn-RS" smtClean="0"/>
              <a:t>18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915549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dirty="0"/>
              <a:t>Što se tiče STP portala, zamišljen je kao jedinstveno mjesto za pomoć i podršku STP-ovima. Sadržaj koji se nalazi na njemu proširuje se i ažurira sukladno isporukama opreme, ali i ostalim aktivnostima za STP-ove.</a:t>
            </a:r>
          </a:p>
          <a:p>
            <a:r>
              <a:rPr lang="hr-HR" sz="1200" dirty="0"/>
              <a:t>Za kraj, ono što očekujemo jest kontinuirani razvoj i zajedničku suradnju pa vas pozivamo u slučaju dodatnih ideja i prijedloga da nam se javite na helpdesk@skole.hr kako bi učinili portal što korisnijim za vas, krajnje korisnike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8C879-C2D5-2246-B2A6-B5FC72896E12}" type="slidenum">
              <a:rPr lang="sr-Latn-RS" smtClean="0"/>
              <a:t>19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77523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 slučaju da niste dobili odgovor na vaše pitanje preko Q&amp;A panela, pozivamo vas da upit pošaljete na helpdesk@skole.hr kako bi vam pomogli.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8C879-C2D5-2246-B2A6-B5FC72896E12}" type="slidenum">
              <a:rPr lang="sr-Latn-RS" smtClean="0"/>
              <a:t>20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908866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Za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kraj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zamolili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bi vas da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izdvojite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dvije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minute za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upitnik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zadovoljstvu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kako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bi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mogli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unaprijediti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buduće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webinare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ili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radionice.Također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ovim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putem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zahvaljujemo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što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sudjelovali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webinaru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vidimo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nekom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drugom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prilikom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!</a:t>
            </a:r>
            <a:endParaRPr dirty="0"/>
          </a:p>
        </p:txBody>
      </p:sp>
      <p:sp>
        <p:nvSpPr>
          <p:cNvPr id="265" name="Google Shape;265;p5:notes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hr-HR" dirty="0">
                <a:effectLst/>
                <a:latin typeface="Segoe UI" panose="020B0502040204020203" pitchFamily="34" charset="0"/>
              </a:rPr>
              <a:t>Također, na kraju želimo još najaviti sljedeći webinar naziva „</a:t>
            </a:r>
            <a:r>
              <a:rPr lang="hr-HR" b="0" i="0" dirty="0">
                <a:solidFill>
                  <a:srgbClr val="383E40"/>
                </a:solidFill>
                <a:effectLst/>
                <a:latin typeface="Segoe UI" panose="020B0502040204020203" pitchFamily="34" charset="0"/>
              </a:rPr>
              <a:t>Podržite kreativnu nastavu multimedijskim i interaktivnim sadržajima za Hrvatski jezik” koji će se održati 4. studenog. Kolegice će vam u chat poslati link za prijavu.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hr-HR" b="0" i="0">
                <a:solidFill>
                  <a:srgbClr val="383E40"/>
                </a:solidFill>
                <a:effectLst/>
                <a:latin typeface="Segoe UI" panose="020B0502040204020203" pitchFamily="34" charset="0"/>
              </a:rPr>
              <a:t>Hvala i doviđenja.</a:t>
            </a:r>
            <a:endParaRPr lang="hr-HR" dirty="0">
              <a:effectLst/>
              <a:latin typeface="Segoe UI" panose="020B05020402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7" name="Google Shape;2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Dobar dan svima, moje ime je Doroteja i danas ću vam uz kolegicu Karlu držati Informativni webinar za upoznavanje primarno mrežne opreme kako bi vas uveli u ono što je dobiveno kroz projekt. Mi smo članice mobilnog tima Zagreb u sklopu odjela podrške korisnicima.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Napomenuti da su sva pitanja dobrodošla – kao što je ranije pisalo: </a:t>
            </a:r>
            <a:r>
              <a:rPr lang="en-US" sz="1200" b="0" dirty="0" err="1">
                <a:solidFill>
                  <a:srgbClr val="39B54A"/>
                </a:solidFill>
              </a:rPr>
              <a:t>Ako</a:t>
            </a:r>
            <a:r>
              <a:rPr lang="en-US" sz="1200" b="0" dirty="0">
                <a:solidFill>
                  <a:srgbClr val="39B54A"/>
                </a:solidFill>
              </a:rPr>
              <a:t> </a:t>
            </a:r>
            <a:r>
              <a:rPr lang="en-US" sz="1200" b="0" dirty="0" err="1">
                <a:solidFill>
                  <a:srgbClr val="39B54A"/>
                </a:solidFill>
              </a:rPr>
              <a:t>imate</a:t>
            </a:r>
            <a:r>
              <a:rPr lang="en-US" sz="1200" b="0" dirty="0">
                <a:solidFill>
                  <a:srgbClr val="39B54A"/>
                </a:solidFill>
              </a:rPr>
              <a:t> </a:t>
            </a:r>
            <a:r>
              <a:rPr lang="en-US" sz="1200" b="0" dirty="0" err="1">
                <a:solidFill>
                  <a:srgbClr val="39B54A"/>
                </a:solidFill>
              </a:rPr>
              <a:t>pitanja</a:t>
            </a:r>
            <a:r>
              <a:rPr lang="en-US" sz="1200" b="0" dirty="0">
                <a:solidFill>
                  <a:srgbClr val="39B54A"/>
                </a:solidFill>
              </a:rPr>
              <a:t>, </a:t>
            </a:r>
            <a:r>
              <a:rPr lang="en-US" sz="1200" b="0" dirty="0" err="1">
                <a:solidFill>
                  <a:srgbClr val="39B54A"/>
                </a:solidFill>
              </a:rPr>
              <a:t>molimo</a:t>
            </a:r>
            <a:r>
              <a:rPr lang="en-US" sz="1200" b="0" dirty="0">
                <a:solidFill>
                  <a:srgbClr val="39B54A"/>
                </a:solidFill>
              </a:rPr>
              <a:t> </a:t>
            </a:r>
            <a:r>
              <a:rPr lang="hr-HR" sz="1200" b="0" dirty="0">
                <a:solidFill>
                  <a:srgbClr val="39B54A"/>
                </a:solidFill>
              </a:rPr>
              <a:t>vas da </a:t>
            </a:r>
            <a:r>
              <a:rPr lang="en-US" sz="1200" b="0" dirty="0" err="1">
                <a:solidFill>
                  <a:srgbClr val="39B54A"/>
                </a:solidFill>
              </a:rPr>
              <a:t>koristite</a:t>
            </a:r>
            <a:r>
              <a:rPr lang="en-US" sz="1200" b="0" dirty="0">
                <a:solidFill>
                  <a:srgbClr val="39B54A"/>
                </a:solidFill>
              </a:rPr>
              <a:t> </a:t>
            </a:r>
            <a:r>
              <a:rPr lang="en-US" sz="1200" b="0" dirty="0" err="1">
                <a:solidFill>
                  <a:srgbClr val="39B54A"/>
                </a:solidFill>
              </a:rPr>
              <a:t>opciju</a:t>
            </a:r>
            <a:r>
              <a:rPr lang="en-US" sz="1200" b="0" dirty="0">
                <a:solidFill>
                  <a:srgbClr val="39B54A"/>
                </a:solidFill>
              </a:rPr>
              <a:t> Q&amp;A panela</a:t>
            </a:r>
            <a:r>
              <a:rPr lang="hr-HR" sz="1200" b="0" dirty="0">
                <a:solidFill>
                  <a:srgbClr val="39B54A"/>
                </a:solidFill>
              </a:rPr>
              <a:t> unutar aplikacije MS Teams</a:t>
            </a:r>
            <a:r>
              <a:rPr lang="en-US" sz="1200" b="0" dirty="0">
                <a:solidFill>
                  <a:srgbClr val="39B54A"/>
                </a:solidFill>
              </a:rPr>
              <a:t> (</a:t>
            </a:r>
            <a:r>
              <a:rPr lang="hr-HR" sz="1200" b="0" dirty="0">
                <a:solidFill>
                  <a:srgbClr val="39B54A"/>
                </a:solidFill>
              </a:rPr>
              <a:t>odnosno </a:t>
            </a:r>
            <a:r>
              <a:rPr lang="en-US" sz="1200" b="0" dirty="0" err="1">
                <a:solidFill>
                  <a:srgbClr val="39B54A"/>
                </a:solidFill>
              </a:rPr>
              <a:t>pitanja</a:t>
            </a:r>
            <a:r>
              <a:rPr lang="en-US" sz="1200" b="0" dirty="0">
                <a:solidFill>
                  <a:srgbClr val="39B54A"/>
                </a:solidFill>
              </a:rPr>
              <a:t> </a:t>
            </a:r>
            <a:r>
              <a:rPr lang="en-US" sz="1200" b="0" dirty="0" err="1">
                <a:solidFill>
                  <a:srgbClr val="39B54A"/>
                </a:solidFill>
              </a:rPr>
              <a:t>i</a:t>
            </a:r>
            <a:r>
              <a:rPr lang="en-US" sz="1200" b="0" dirty="0">
                <a:solidFill>
                  <a:srgbClr val="39B54A"/>
                </a:solidFill>
              </a:rPr>
              <a:t> </a:t>
            </a:r>
            <a:r>
              <a:rPr lang="en-US" sz="1200" b="0" dirty="0" err="1">
                <a:solidFill>
                  <a:srgbClr val="39B54A"/>
                </a:solidFill>
              </a:rPr>
              <a:t>odgovori</a:t>
            </a:r>
            <a:r>
              <a:rPr lang="en-US" sz="1200" b="0" dirty="0">
                <a:solidFill>
                  <a:srgbClr val="39B54A"/>
                </a:solidFill>
              </a:rPr>
              <a:t>).</a:t>
            </a:r>
            <a:endParaRPr lang="hr-HR" b="0" dirty="0"/>
          </a:p>
        </p:txBody>
      </p:sp>
      <p:sp>
        <p:nvSpPr>
          <p:cNvPr id="252" name="Google Shape;25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</p:txBody>
      </p:sp>
      <p:sp>
        <p:nvSpPr>
          <p:cNvPr id="258" name="Google Shape;2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dirty="0"/>
              <a:t>Program, punog naziva “e-Škole: Cjelovita informatizacija procesa poslovanja škola i nastavnih procesa u svrhu stvaranja digitalno zrelih škola za 21. stoljeće” je započeo još u ožujku 2015. godine pilot projektom u kojem je sudjelovala 151 hrvatska škola, a provodio se do kraja kolovoza 2018. godine. Glavni rezultat pilot projekta je povećanje razine digitalne zrelosti 10 posto hrvatskih osnovnih i srednjih škola. </a:t>
            </a:r>
          </a:p>
          <a:p>
            <a:r>
              <a:rPr lang="hr-HR" dirty="0"/>
              <a:t>Na temelju iskustava i rezultata pilota CARNET je u rujnu 2018. godine krenuo s provedbom druge faze programa „e-Škole: Razvoj sustava digitalno zrelih škola (II. faza)” u vrijednosti od 1,3 milijarde kuna. U ovoj 2. fazi digitalno će se transformirati nastavni i poslovni procesi u svim školama u Republici Hrvatskoj financiranima iz državnoga proračuna.</a:t>
            </a:r>
            <a:endParaRPr lang="hr-HR" b="0" i="0" dirty="0">
              <a:solidFill>
                <a:srgbClr val="828585"/>
              </a:solidFill>
              <a:effectLst/>
              <a:latin typeface="Open Sans" panose="020B060603050402020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8" name="Google Shape;2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4300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 fontAlgn="base"/>
            <a:r>
              <a:rPr lang="hr-HR" b="0" i="0" dirty="0">
                <a:solidFill>
                  <a:srgbClr val="828585"/>
                </a:solidFill>
                <a:effectLst/>
                <a:latin typeface="Open Sans" panose="020B0606030504020204"/>
              </a:rPr>
              <a:t>Ulaskom u projekt škole dobivaju sljedeće: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828585"/>
                </a:solidFill>
                <a:effectLst/>
                <a:latin typeface="Open Sans" panose="020B0606030504020204"/>
              </a:rPr>
              <a:t>izgradnju lokalne računalne mreže škole sukladno planu projekta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828585"/>
                </a:solidFill>
                <a:effectLst/>
                <a:latin typeface="Open Sans" panose="020B0606030504020204"/>
              </a:rPr>
              <a:t>opremanje zaposlenika škole koji sudjeluju u projektnim aktivnostima osobnim uređajem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828585"/>
                </a:solidFill>
                <a:effectLst/>
                <a:latin typeface="Open Sans" panose="020B0606030504020204"/>
              </a:rPr>
              <a:t>opremanje odabranih učionica u školi opremom prema planu projekta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828585"/>
                </a:solidFill>
                <a:effectLst/>
                <a:latin typeface="Open Sans" panose="020B0606030504020204"/>
              </a:rPr>
              <a:t>korištenje e-usluga prema planu projekta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828585"/>
                </a:solidFill>
                <a:effectLst/>
                <a:latin typeface="Open Sans" panose="020B0606030504020204"/>
              </a:rPr>
              <a:t>korištenje e-sadržaja razvijenih u projektu (digitalni obrazovni sadržaji, scenariji poučavanja i slično)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828585"/>
                </a:solidFill>
                <a:effectLst/>
                <a:latin typeface="Open Sans" panose="020B0606030504020204"/>
              </a:rPr>
              <a:t>edukaciju zaposlenika škole za korištenje e-usluga, e-sadržaja i primjenu IKT-a u obrazovanju, upravljanju i drugim procesima u školi.</a:t>
            </a:r>
          </a:p>
        </p:txBody>
      </p:sp>
      <p:sp>
        <p:nvSpPr>
          <p:cNvPr id="258" name="Google Shape;2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5055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37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1. PROJEKTIRANJE: sastoji se od dva obilaska; a) arhitektonski i b) projektantski ---&gt; radi se GIP, odnosno Projektni zadatak koji škola potpisuje i u kojem piše obaveza rješavanja strujnih instalacija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2. PASIVA: postavljanje kablova i ormara, škola potpisuje ZIR (Zapisnik o izvršenim radova). Preduvjet za implementiranu pasivu je rješena struja. Nakon odrađene pasive ide nadzor.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3. AKTIVA: Aktivna mrežna oprema je zadnji dio mrežne infrastrukture i trenutno se implementira diljem škola, škola i STP potpisuju ZIR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Opremanje mrežom generalno ovisi o veličini škole i o potrebi opremanja pojedinog dijela škole, odnosno rasporedu i vrsti prostorija.</a:t>
            </a:r>
          </a:p>
        </p:txBody>
      </p:sp>
      <p:sp>
        <p:nvSpPr>
          <p:cNvPr id="258" name="Google Shape;2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6264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Kao što smo rekli… Opremanje ovisi o veličini škole i o potrebi opremanja pojedinog dijela škole, odnosno rasporedu i vrsti prostorija, a broj pojedinih komponenata je vidljiv na projektnom zadatku, konkretno na DIS-u. Projektni zadatak su dobili za vrijeme projektiranja te ga imaju u školi, potpisan od strane ravnatelja. </a:t>
            </a:r>
            <a:br>
              <a:rPr lang="hr-HR" dirty="0"/>
            </a:br>
            <a:br>
              <a:rPr lang="hr-HR" dirty="0"/>
            </a:br>
            <a:r>
              <a:rPr lang="hr-HR" dirty="0"/>
              <a:t>U slučaju da na nekom dijelu nema npr. AP-ova, moguće da za taj dio nije predviđen.</a:t>
            </a:r>
          </a:p>
        </p:txBody>
      </p:sp>
      <p:sp>
        <p:nvSpPr>
          <p:cNvPr id="258" name="Google Shape;2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672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0"/>
          <p:cNvSpPr txBox="1">
            <a:spLocks noGrp="1"/>
          </p:cNvSpPr>
          <p:nvPr>
            <p:ph type="title"/>
          </p:nvPr>
        </p:nvSpPr>
        <p:spPr>
          <a:xfrm>
            <a:off x="1170013" y="1341427"/>
            <a:ext cx="21937028" cy="1412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  <a:defRPr sz="10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body" idx="1"/>
          </p:nvPr>
        </p:nvSpPr>
        <p:spPr>
          <a:xfrm>
            <a:off x="1123417" y="3186386"/>
            <a:ext cx="21937028" cy="905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46100" algn="l" rtl="0">
              <a:spcBef>
                <a:spcPts val="1000"/>
              </a:spcBef>
              <a:spcAft>
                <a:spcPts val="0"/>
              </a:spcAft>
              <a:buClr>
                <a:srgbClr val="39B54A"/>
              </a:buClr>
              <a:buSzPts val="5000"/>
              <a:buFont typeface="Arial"/>
              <a:buChar char="•"/>
              <a:defRPr sz="50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46100" algn="l" rtl="0">
              <a:spcBef>
                <a:spcPts val="1000"/>
              </a:spcBef>
              <a:spcAft>
                <a:spcPts val="0"/>
              </a:spcAft>
              <a:buClr>
                <a:srgbClr val="6D6E71"/>
              </a:buClr>
              <a:buSzPts val="5000"/>
              <a:buFont typeface="Arial"/>
              <a:buChar char="•"/>
              <a:defRPr sz="50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46100" algn="l" rtl="0">
              <a:spcBef>
                <a:spcPts val="1000"/>
              </a:spcBef>
              <a:spcAft>
                <a:spcPts val="0"/>
              </a:spcAft>
              <a:buClr>
                <a:srgbClr val="6D6E71"/>
              </a:buClr>
              <a:buSzPts val="5000"/>
              <a:buFont typeface="Noto Sans Symbols"/>
              <a:buChar char="▪"/>
              <a:defRPr sz="50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spcBef>
                <a:spcPts val="500"/>
              </a:spcBef>
              <a:spcAft>
                <a:spcPts val="0"/>
              </a:spcAft>
              <a:buClr>
                <a:srgbClr val="6D6E71"/>
              </a:buClr>
              <a:buSzPts val="2500"/>
              <a:buFont typeface="Arial"/>
              <a:buChar char="–"/>
              <a:defRPr sz="2500" b="1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spcBef>
                <a:spcPts val="500"/>
              </a:spcBef>
              <a:spcAft>
                <a:spcPts val="0"/>
              </a:spcAft>
              <a:buClr>
                <a:srgbClr val="6D6E7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>
            <a:spLocks noGrp="1"/>
          </p:cNvSpPr>
          <p:nvPr>
            <p:ph type="pic" idx="2"/>
          </p:nvPr>
        </p:nvSpPr>
        <p:spPr>
          <a:xfrm>
            <a:off x="1170013" y="1170162"/>
            <a:ext cx="22034449" cy="1022513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: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D88C5C9-B4E4-744F-BD4C-AF0931685AED}"/>
              </a:ext>
            </a:extLst>
          </p:cNvPr>
          <p:cNvSpPr/>
          <p:nvPr userDrawn="1"/>
        </p:nvSpPr>
        <p:spPr>
          <a:xfrm>
            <a:off x="1" y="1"/>
            <a:ext cx="12174672" cy="13534685"/>
          </a:xfrm>
          <a:prstGeom prst="rect">
            <a:avLst/>
          </a:prstGeom>
          <a:solidFill>
            <a:srgbClr val="F5F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2799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112A47-9C7A-EB44-AF76-13DE90BFB4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3182" y="3696748"/>
            <a:ext cx="7861402" cy="320077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11995" b="0" i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Master title style</a:t>
            </a:r>
            <a:endParaRPr lang="sr-Latn-R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6B5CA-6A4C-3947-87D2-7BD750BEB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3182" y="6897518"/>
            <a:ext cx="7861402" cy="7624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7197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034" indent="0">
              <a:buNone/>
              <a:defRPr sz="2799"/>
            </a:lvl2pPr>
            <a:lvl3pPr marL="1828068" indent="0">
              <a:buNone/>
              <a:defRPr sz="2399"/>
            </a:lvl3pPr>
            <a:lvl4pPr marL="2742103" indent="0">
              <a:buNone/>
              <a:defRPr sz="1999"/>
            </a:lvl4pPr>
            <a:lvl5pPr marL="3656137" indent="0">
              <a:buNone/>
              <a:defRPr sz="1999"/>
            </a:lvl5pPr>
            <a:lvl6pPr marL="4570171" indent="0">
              <a:buNone/>
              <a:defRPr sz="1999"/>
            </a:lvl6pPr>
            <a:lvl7pPr marL="5484205" indent="0">
              <a:buNone/>
              <a:defRPr sz="1999"/>
            </a:lvl7pPr>
            <a:lvl8pPr marL="6398240" indent="0">
              <a:buNone/>
              <a:defRPr sz="1999"/>
            </a:lvl8pPr>
            <a:lvl9pPr marL="7312274" indent="0">
              <a:buNone/>
              <a:defRPr sz="1999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DFD8A-F16C-2F41-9135-1891625BF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95099" y="1550684"/>
            <a:ext cx="7073898" cy="1084974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3599" b="0" i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914034" indent="0">
              <a:buFontTx/>
              <a:buNone/>
              <a:defRPr sz="3599" b="0" i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828068" indent="0">
              <a:buFontTx/>
              <a:buNone/>
              <a:defRPr sz="3599" b="0" i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2742103" indent="0">
              <a:buFontTx/>
              <a:buNone/>
              <a:defRPr sz="3599" b="0" i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3656137" indent="0">
              <a:buFontTx/>
              <a:buNone/>
              <a:defRPr sz="3599" b="0" i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r-Latn-R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8B4036C-1043-D146-9779-7A11AE2C8649}"/>
              </a:ext>
            </a:extLst>
          </p:cNvPr>
          <p:cNvGrpSpPr/>
          <p:nvPr userDrawn="1"/>
        </p:nvGrpSpPr>
        <p:grpSpPr>
          <a:xfrm flipV="1">
            <a:off x="0" y="13534686"/>
            <a:ext cx="24374475" cy="274350"/>
            <a:chOff x="0" y="6612673"/>
            <a:chExt cx="10036100" cy="24532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719701-F9B1-4644-A054-2495F5865246}"/>
                </a:ext>
              </a:extLst>
            </p:cNvPr>
            <p:cNvSpPr/>
            <p:nvPr/>
          </p:nvSpPr>
          <p:spPr>
            <a:xfrm>
              <a:off x="0" y="6612673"/>
              <a:ext cx="2007220" cy="245327"/>
            </a:xfrm>
            <a:prstGeom prst="rect">
              <a:avLst/>
            </a:prstGeom>
            <a:solidFill>
              <a:srgbClr val="009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sz="2799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E0CC79-463E-1847-8311-4ECB57772C42}"/>
                </a:ext>
              </a:extLst>
            </p:cNvPr>
            <p:cNvSpPr/>
            <p:nvPr/>
          </p:nvSpPr>
          <p:spPr>
            <a:xfrm>
              <a:off x="2007220" y="6612673"/>
              <a:ext cx="2007220" cy="245327"/>
            </a:xfrm>
            <a:prstGeom prst="rect">
              <a:avLst/>
            </a:prstGeom>
            <a:solidFill>
              <a:srgbClr val="299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sz="2799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C7221EA-768E-EB46-87EE-8F3ECD79A875}"/>
                </a:ext>
              </a:extLst>
            </p:cNvPr>
            <p:cNvSpPr/>
            <p:nvPr/>
          </p:nvSpPr>
          <p:spPr>
            <a:xfrm>
              <a:off x="4014440" y="6612673"/>
              <a:ext cx="2007220" cy="245327"/>
            </a:xfrm>
            <a:prstGeom prst="rect">
              <a:avLst/>
            </a:prstGeom>
            <a:solidFill>
              <a:srgbClr val="84B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sz="2799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99D75A7-2C60-AA4B-A3CF-08FA8DACA353}"/>
                </a:ext>
              </a:extLst>
            </p:cNvPr>
            <p:cNvSpPr/>
            <p:nvPr/>
          </p:nvSpPr>
          <p:spPr>
            <a:xfrm>
              <a:off x="6021660" y="6612673"/>
              <a:ext cx="2007220" cy="245327"/>
            </a:xfrm>
            <a:prstGeom prst="rect">
              <a:avLst/>
            </a:prstGeom>
            <a:solidFill>
              <a:srgbClr val="F88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sz="2799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1F24B1-79B4-124E-B8B8-297CCA42C38F}"/>
                </a:ext>
              </a:extLst>
            </p:cNvPr>
            <p:cNvSpPr/>
            <p:nvPr/>
          </p:nvSpPr>
          <p:spPr>
            <a:xfrm>
              <a:off x="8028880" y="6612673"/>
              <a:ext cx="2007220" cy="245327"/>
            </a:xfrm>
            <a:prstGeom prst="rect">
              <a:avLst/>
            </a:prstGeom>
            <a:solidFill>
              <a:srgbClr val="E71A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sz="2799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471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B7EBE1-D71C-A045-B000-4CCC9CE3CABE}"/>
              </a:ext>
            </a:extLst>
          </p:cNvPr>
          <p:cNvGrpSpPr/>
          <p:nvPr userDrawn="1"/>
        </p:nvGrpSpPr>
        <p:grpSpPr>
          <a:xfrm flipV="1">
            <a:off x="0" y="13534686"/>
            <a:ext cx="24374475" cy="274350"/>
            <a:chOff x="0" y="6612673"/>
            <a:chExt cx="10036100" cy="24532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84C0BC-B942-314B-9843-F7B8BAA6FB89}"/>
                </a:ext>
              </a:extLst>
            </p:cNvPr>
            <p:cNvSpPr/>
            <p:nvPr/>
          </p:nvSpPr>
          <p:spPr>
            <a:xfrm>
              <a:off x="0" y="6612673"/>
              <a:ext cx="2007220" cy="245327"/>
            </a:xfrm>
            <a:prstGeom prst="rect">
              <a:avLst/>
            </a:prstGeom>
            <a:solidFill>
              <a:srgbClr val="009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sz="2799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6CA68E-6D4B-4D4B-ADFD-844D07381851}"/>
                </a:ext>
              </a:extLst>
            </p:cNvPr>
            <p:cNvSpPr/>
            <p:nvPr/>
          </p:nvSpPr>
          <p:spPr>
            <a:xfrm>
              <a:off x="2007220" y="6612673"/>
              <a:ext cx="2007220" cy="245327"/>
            </a:xfrm>
            <a:prstGeom prst="rect">
              <a:avLst/>
            </a:prstGeom>
            <a:solidFill>
              <a:srgbClr val="299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sz="2799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D0C66C2-940A-C441-BE8D-C907232DF34C}"/>
                </a:ext>
              </a:extLst>
            </p:cNvPr>
            <p:cNvSpPr/>
            <p:nvPr/>
          </p:nvSpPr>
          <p:spPr>
            <a:xfrm>
              <a:off x="4014440" y="6612673"/>
              <a:ext cx="2007220" cy="245327"/>
            </a:xfrm>
            <a:prstGeom prst="rect">
              <a:avLst/>
            </a:prstGeom>
            <a:solidFill>
              <a:srgbClr val="84B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sz="2799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13A21BA-E902-0F44-92A5-4F9BE0AA3421}"/>
                </a:ext>
              </a:extLst>
            </p:cNvPr>
            <p:cNvSpPr/>
            <p:nvPr/>
          </p:nvSpPr>
          <p:spPr>
            <a:xfrm>
              <a:off x="6021660" y="6612673"/>
              <a:ext cx="2007220" cy="245327"/>
            </a:xfrm>
            <a:prstGeom prst="rect">
              <a:avLst/>
            </a:prstGeom>
            <a:solidFill>
              <a:srgbClr val="F88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sz="2799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A7CDEA2-A300-D24D-8A86-2FE97029D0DF}"/>
                </a:ext>
              </a:extLst>
            </p:cNvPr>
            <p:cNvSpPr/>
            <p:nvPr/>
          </p:nvSpPr>
          <p:spPr>
            <a:xfrm>
              <a:off x="8028880" y="6612673"/>
              <a:ext cx="2007220" cy="245327"/>
            </a:xfrm>
            <a:prstGeom prst="rect">
              <a:avLst/>
            </a:prstGeom>
            <a:solidFill>
              <a:srgbClr val="E71A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sz="2799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77F7573C-C1CF-E145-AAF9-54AB5FFAA8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74475" cy="13533417"/>
          </a:xfrm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4101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D66B833-ED4B-5A4F-85F1-84502FAD83E8}"/>
              </a:ext>
            </a:extLst>
          </p:cNvPr>
          <p:cNvGrpSpPr/>
          <p:nvPr userDrawn="1"/>
        </p:nvGrpSpPr>
        <p:grpSpPr>
          <a:xfrm flipV="1">
            <a:off x="0" y="13534686"/>
            <a:ext cx="24374475" cy="274350"/>
            <a:chOff x="0" y="6612673"/>
            <a:chExt cx="10036100" cy="24532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1ADFC4A-E5CF-664A-AA61-CF82AA763CEC}"/>
                </a:ext>
              </a:extLst>
            </p:cNvPr>
            <p:cNvSpPr/>
            <p:nvPr/>
          </p:nvSpPr>
          <p:spPr>
            <a:xfrm>
              <a:off x="0" y="6612673"/>
              <a:ext cx="2007220" cy="245327"/>
            </a:xfrm>
            <a:prstGeom prst="rect">
              <a:avLst/>
            </a:prstGeom>
            <a:solidFill>
              <a:srgbClr val="009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sz="2799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A68DC7-1483-6F41-9333-7E9FCFF2A234}"/>
                </a:ext>
              </a:extLst>
            </p:cNvPr>
            <p:cNvSpPr/>
            <p:nvPr/>
          </p:nvSpPr>
          <p:spPr>
            <a:xfrm>
              <a:off x="2007220" y="6612673"/>
              <a:ext cx="2007220" cy="245327"/>
            </a:xfrm>
            <a:prstGeom prst="rect">
              <a:avLst/>
            </a:prstGeom>
            <a:solidFill>
              <a:srgbClr val="299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sz="2799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40E0DC5-FFAE-2D43-B51E-0F77271DB222}"/>
                </a:ext>
              </a:extLst>
            </p:cNvPr>
            <p:cNvSpPr/>
            <p:nvPr/>
          </p:nvSpPr>
          <p:spPr>
            <a:xfrm>
              <a:off x="4014440" y="6612673"/>
              <a:ext cx="2007220" cy="245327"/>
            </a:xfrm>
            <a:prstGeom prst="rect">
              <a:avLst/>
            </a:prstGeom>
            <a:solidFill>
              <a:srgbClr val="84B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sz="2799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466940-8E46-1048-AB94-083555FEC769}"/>
                </a:ext>
              </a:extLst>
            </p:cNvPr>
            <p:cNvSpPr/>
            <p:nvPr/>
          </p:nvSpPr>
          <p:spPr>
            <a:xfrm>
              <a:off x="6021660" y="6612673"/>
              <a:ext cx="2007220" cy="245327"/>
            </a:xfrm>
            <a:prstGeom prst="rect">
              <a:avLst/>
            </a:prstGeom>
            <a:solidFill>
              <a:srgbClr val="F88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sz="2799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C03266F-85E3-6741-ACB3-7F07C368A751}"/>
                </a:ext>
              </a:extLst>
            </p:cNvPr>
            <p:cNvSpPr/>
            <p:nvPr/>
          </p:nvSpPr>
          <p:spPr>
            <a:xfrm>
              <a:off x="8028880" y="6612673"/>
              <a:ext cx="2007220" cy="245327"/>
            </a:xfrm>
            <a:prstGeom prst="rect">
              <a:avLst/>
            </a:prstGeom>
            <a:solidFill>
              <a:srgbClr val="E71A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sz="2799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1150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>
            <a:spLocks noGrp="1"/>
          </p:cNvSpPr>
          <p:nvPr>
            <p:ph type="ctrTitle"/>
          </p:nvPr>
        </p:nvSpPr>
        <p:spPr>
          <a:xfrm>
            <a:off x="1098005" y="2178274"/>
            <a:ext cx="22178464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  <a:defRPr sz="10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subTitle" idx="1"/>
          </p:nvPr>
        </p:nvSpPr>
        <p:spPr>
          <a:xfrm>
            <a:off x="1170013" y="3546426"/>
            <a:ext cx="22106456" cy="3505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000"/>
              </a:spcBef>
              <a:spcAft>
                <a:spcPts val="0"/>
              </a:spcAft>
              <a:buClr>
                <a:srgbClr val="A1A2A3"/>
              </a:buClr>
              <a:buSzPts val="5000"/>
              <a:buFont typeface="Arial"/>
              <a:buNone/>
              <a:defRPr sz="5000" b="1" i="0" u="none" strike="noStrike" cap="none">
                <a:solidFill>
                  <a:srgbClr val="A1A2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1340"/>
              </a:spcBef>
              <a:spcAft>
                <a:spcPts val="0"/>
              </a:spcAft>
              <a:buClr>
                <a:srgbClr val="A1A2A3"/>
              </a:buClr>
              <a:buSzPts val="6700"/>
              <a:buFont typeface="Arial"/>
              <a:buNone/>
              <a:defRPr sz="67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1140"/>
              </a:spcBef>
              <a:spcAft>
                <a:spcPts val="0"/>
              </a:spcAft>
              <a:buClr>
                <a:srgbClr val="A1A2A3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960"/>
              </a:spcBef>
              <a:spcAft>
                <a:spcPts val="0"/>
              </a:spcAft>
              <a:buClr>
                <a:srgbClr val="A1A2A3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960"/>
              </a:spcBef>
              <a:spcAft>
                <a:spcPts val="0"/>
              </a:spcAft>
              <a:buClr>
                <a:srgbClr val="A1A2A3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960"/>
              </a:spcBef>
              <a:spcAft>
                <a:spcPts val="0"/>
              </a:spcAft>
              <a:buClr>
                <a:srgbClr val="A1A2A3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960"/>
              </a:spcBef>
              <a:spcAft>
                <a:spcPts val="0"/>
              </a:spcAft>
              <a:buClr>
                <a:srgbClr val="A1A2A3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960"/>
              </a:spcBef>
              <a:spcAft>
                <a:spcPts val="0"/>
              </a:spcAft>
              <a:buClr>
                <a:srgbClr val="A1A2A3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960"/>
              </a:spcBef>
              <a:spcAft>
                <a:spcPts val="0"/>
              </a:spcAft>
              <a:buClr>
                <a:srgbClr val="A1A2A3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 txBox="1">
            <a:spLocks noGrp="1"/>
          </p:cNvSpPr>
          <p:nvPr>
            <p:ph type="title"/>
          </p:nvPr>
        </p:nvSpPr>
        <p:spPr>
          <a:xfrm>
            <a:off x="1678912" y="914506"/>
            <a:ext cx="7861408" cy="3200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97"/>
              <a:buFont typeface="Calibri"/>
              <a:buNone/>
              <a:defRPr sz="63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body" idx="1"/>
          </p:nvPr>
        </p:nvSpPr>
        <p:spPr>
          <a:xfrm>
            <a:off x="10362319" y="1975075"/>
            <a:ext cx="12339578" cy="974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34809" algn="l" rtl="0">
              <a:spcBef>
                <a:spcPts val="1279"/>
              </a:spcBef>
              <a:spcAft>
                <a:spcPts val="0"/>
              </a:spcAft>
              <a:buClr>
                <a:schemeClr val="dk1"/>
              </a:buClr>
              <a:buSzPts val="6397"/>
              <a:buFont typeface="Arial"/>
              <a:buChar char="•"/>
              <a:defRPr sz="63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84073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598"/>
              <a:buFont typeface="Arial"/>
              <a:buChar char="–"/>
              <a:defRPr sz="55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273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798"/>
              <a:buFont typeface="Arial"/>
              <a:buChar char="•"/>
              <a:defRPr sz="4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82472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998"/>
              <a:buFont typeface="Arial"/>
              <a:buChar char="–"/>
              <a:defRPr sz="39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82473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998"/>
              <a:buFont typeface="Arial"/>
              <a:buChar char="»"/>
              <a:defRPr sz="39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2"/>
          </p:nvPr>
        </p:nvSpPr>
        <p:spPr>
          <a:xfrm>
            <a:off x="1678912" y="4115276"/>
            <a:ext cx="7861408" cy="7624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>
            <a:spLocks noGrp="1"/>
          </p:cNvSpPr>
          <p:nvPr>
            <p:ph type="title"/>
          </p:nvPr>
        </p:nvSpPr>
        <p:spPr>
          <a:xfrm>
            <a:off x="1818085" y="3042371"/>
            <a:ext cx="20718304" cy="223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5000"/>
              <a:buFont typeface="Arial"/>
              <a:buNone/>
              <a:defRPr sz="15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body" idx="1"/>
          </p:nvPr>
        </p:nvSpPr>
        <p:spPr>
          <a:xfrm>
            <a:off x="1818085" y="5310044"/>
            <a:ext cx="20718304" cy="1044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spcBef>
                <a:spcPts val="1500"/>
              </a:spcBef>
              <a:spcAft>
                <a:spcPts val="0"/>
              </a:spcAft>
              <a:buClr>
                <a:srgbClr val="6D6E71"/>
              </a:buClr>
              <a:buSzPts val="7500"/>
              <a:buFont typeface="Arial"/>
              <a:buNone/>
              <a:defRPr sz="75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60"/>
              </a:spcBef>
              <a:spcAft>
                <a:spcPts val="0"/>
              </a:spcAft>
              <a:buClr>
                <a:srgbClr val="A1A2A3"/>
              </a:buClr>
              <a:buSzPts val="4300"/>
              <a:buFont typeface="Arial"/>
              <a:buNone/>
              <a:defRPr sz="43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760"/>
              </a:spcBef>
              <a:spcAft>
                <a:spcPts val="0"/>
              </a:spcAft>
              <a:buClr>
                <a:srgbClr val="A1A2A3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660"/>
              </a:spcBef>
              <a:spcAft>
                <a:spcPts val="0"/>
              </a:spcAft>
              <a:buClr>
                <a:srgbClr val="A1A2A3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660"/>
              </a:spcBef>
              <a:spcAft>
                <a:spcPts val="0"/>
              </a:spcAft>
              <a:buClr>
                <a:srgbClr val="A1A2A3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660"/>
              </a:spcBef>
              <a:spcAft>
                <a:spcPts val="0"/>
              </a:spcAft>
              <a:buClr>
                <a:srgbClr val="A1A2A3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660"/>
              </a:spcBef>
              <a:spcAft>
                <a:spcPts val="0"/>
              </a:spcAft>
              <a:buClr>
                <a:srgbClr val="A1A2A3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660"/>
              </a:spcBef>
              <a:spcAft>
                <a:spcPts val="0"/>
              </a:spcAft>
              <a:buClr>
                <a:srgbClr val="A1A2A3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660"/>
              </a:spcBef>
              <a:spcAft>
                <a:spcPts val="0"/>
              </a:spcAft>
              <a:buClr>
                <a:srgbClr val="A1A2A3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1818085" y="3042371"/>
            <a:ext cx="20718304" cy="223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5000"/>
              <a:buFont typeface="Arial"/>
              <a:buNone/>
              <a:defRPr sz="15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1818085" y="5310044"/>
            <a:ext cx="20718304" cy="1044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spcBef>
                <a:spcPts val="1500"/>
              </a:spcBef>
              <a:spcAft>
                <a:spcPts val="0"/>
              </a:spcAft>
              <a:buClr>
                <a:srgbClr val="6D6E71"/>
              </a:buClr>
              <a:buSzPts val="7500"/>
              <a:buFont typeface="Arial"/>
              <a:buNone/>
              <a:defRPr sz="75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60"/>
              </a:spcBef>
              <a:spcAft>
                <a:spcPts val="0"/>
              </a:spcAft>
              <a:buClr>
                <a:srgbClr val="A1A2A3"/>
              </a:buClr>
              <a:buSzPts val="4300"/>
              <a:buFont typeface="Arial"/>
              <a:buNone/>
              <a:defRPr sz="43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760"/>
              </a:spcBef>
              <a:spcAft>
                <a:spcPts val="0"/>
              </a:spcAft>
              <a:buClr>
                <a:srgbClr val="A1A2A3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660"/>
              </a:spcBef>
              <a:spcAft>
                <a:spcPts val="0"/>
              </a:spcAft>
              <a:buClr>
                <a:srgbClr val="A1A2A3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660"/>
              </a:spcBef>
              <a:spcAft>
                <a:spcPts val="0"/>
              </a:spcAft>
              <a:buClr>
                <a:srgbClr val="A1A2A3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660"/>
              </a:spcBef>
              <a:spcAft>
                <a:spcPts val="0"/>
              </a:spcAft>
              <a:buClr>
                <a:srgbClr val="A1A2A3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660"/>
              </a:spcBef>
              <a:spcAft>
                <a:spcPts val="0"/>
              </a:spcAft>
              <a:buClr>
                <a:srgbClr val="A1A2A3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660"/>
              </a:spcBef>
              <a:spcAft>
                <a:spcPts val="0"/>
              </a:spcAft>
              <a:buClr>
                <a:srgbClr val="A1A2A3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660"/>
              </a:spcBef>
              <a:spcAft>
                <a:spcPts val="0"/>
              </a:spcAft>
              <a:buClr>
                <a:srgbClr val="A1A2A3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1123417" y="3186386"/>
            <a:ext cx="10847796" cy="828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46100" algn="l" rtl="0">
              <a:spcBef>
                <a:spcPts val="1000"/>
              </a:spcBef>
              <a:spcAft>
                <a:spcPts val="0"/>
              </a:spcAft>
              <a:buClr>
                <a:srgbClr val="39B54A"/>
              </a:buClr>
              <a:buSzPts val="5000"/>
              <a:buFont typeface="Arial"/>
              <a:buChar char="•"/>
              <a:defRPr sz="50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46100" algn="l" rtl="0">
              <a:spcBef>
                <a:spcPts val="1000"/>
              </a:spcBef>
              <a:spcAft>
                <a:spcPts val="0"/>
              </a:spcAft>
              <a:buClr>
                <a:srgbClr val="6D6E71"/>
              </a:buClr>
              <a:buSzPts val="5000"/>
              <a:buFont typeface="Arial"/>
              <a:buChar char="•"/>
              <a:defRPr sz="50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46100" algn="l" rtl="0">
              <a:spcBef>
                <a:spcPts val="1000"/>
              </a:spcBef>
              <a:spcAft>
                <a:spcPts val="0"/>
              </a:spcAft>
              <a:buClr>
                <a:srgbClr val="6D6E71"/>
              </a:buClr>
              <a:buSzPts val="5000"/>
              <a:buFont typeface="Noto Sans Symbols"/>
              <a:buChar char="▪"/>
              <a:defRPr sz="50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spcBef>
                <a:spcPts val="500"/>
              </a:spcBef>
              <a:spcAft>
                <a:spcPts val="0"/>
              </a:spcAft>
              <a:buClr>
                <a:srgbClr val="6D6E71"/>
              </a:buClr>
              <a:buSzPts val="2500"/>
              <a:buFont typeface="Arial"/>
              <a:buChar char="–"/>
              <a:defRPr sz="2500" b="1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spcBef>
                <a:spcPts val="500"/>
              </a:spcBef>
              <a:spcAft>
                <a:spcPts val="0"/>
              </a:spcAft>
              <a:buClr>
                <a:srgbClr val="6D6E7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12403261" y="3186386"/>
            <a:ext cx="10729192" cy="828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46100" algn="l" rtl="0">
              <a:spcBef>
                <a:spcPts val="1000"/>
              </a:spcBef>
              <a:spcAft>
                <a:spcPts val="0"/>
              </a:spcAft>
              <a:buClr>
                <a:srgbClr val="39B54A"/>
              </a:buClr>
              <a:buSzPts val="5000"/>
              <a:buFont typeface="Arial"/>
              <a:buChar char="•"/>
              <a:defRPr sz="50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46100" algn="l" rtl="0">
              <a:spcBef>
                <a:spcPts val="1000"/>
              </a:spcBef>
              <a:spcAft>
                <a:spcPts val="0"/>
              </a:spcAft>
              <a:buClr>
                <a:srgbClr val="6D6E71"/>
              </a:buClr>
              <a:buSzPts val="5000"/>
              <a:buFont typeface="Arial"/>
              <a:buChar char="•"/>
              <a:defRPr sz="50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46100" algn="l" rtl="0">
              <a:spcBef>
                <a:spcPts val="1000"/>
              </a:spcBef>
              <a:spcAft>
                <a:spcPts val="0"/>
              </a:spcAft>
              <a:buClr>
                <a:srgbClr val="6D6E71"/>
              </a:buClr>
              <a:buSzPts val="5000"/>
              <a:buFont typeface="Noto Sans Symbols"/>
              <a:buChar char="▪"/>
              <a:defRPr sz="50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spcBef>
                <a:spcPts val="500"/>
              </a:spcBef>
              <a:spcAft>
                <a:spcPts val="0"/>
              </a:spcAft>
              <a:buClr>
                <a:srgbClr val="6D6E71"/>
              </a:buClr>
              <a:buSzPts val="2500"/>
              <a:buFont typeface="Arial"/>
              <a:buChar char="–"/>
              <a:defRPr sz="2500" b="1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spcBef>
                <a:spcPts val="500"/>
              </a:spcBef>
              <a:spcAft>
                <a:spcPts val="0"/>
              </a:spcAft>
              <a:buClr>
                <a:srgbClr val="6D6E7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title"/>
          </p:nvPr>
        </p:nvSpPr>
        <p:spPr>
          <a:xfrm>
            <a:off x="1170013" y="1341427"/>
            <a:ext cx="21937028" cy="1412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  <a:defRPr sz="10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7"/>
          <p:cNvSpPr>
            <a:spLocks noGrp="1"/>
          </p:cNvSpPr>
          <p:nvPr>
            <p:ph type="pic" idx="2"/>
          </p:nvPr>
        </p:nvSpPr>
        <p:spPr>
          <a:xfrm>
            <a:off x="1170013" y="3042370"/>
            <a:ext cx="7056784" cy="4176464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17"/>
          <p:cNvSpPr txBox="1">
            <a:spLocks noGrp="1"/>
          </p:cNvSpPr>
          <p:nvPr>
            <p:ph type="title"/>
          </p:nvPr>
        </p:nvSpPr>
        <p:spPr>
          <a:xfrm>
            <a:off x="1170013" y="1341427"/>
            <a:ext cx="21937028" cy="1412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  <a:defRPr sz="10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17"/>
          <p:cNvSpPr>
            <a:spLocks noGrp="1"/>
          </p:cNvSpPr>
          <p:nvPr>
            <p:ph type="pic" idx="3"/>
          </p:nvPr>
        </p:nvSpPr>
        <p:spPr>
          <a:xfrm>
            <a:off x="8658845" y="3042370"/>
            <a:ext cx="7056784" cy="4176464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7"/>
          <p:cNvSpPr>
            <a:spLocks noGrp="1"/>
          </p:cNvSpPr>
          <p:nvPr>
            <p:ph type="pic" idx="4"/>
          </p:nvPr>
        </p:nvSpPr>
        <p:spPr>
          <a:xfrm>
            <a:off x="16147677" y="3042370"/>
            <a:ext cx="7056784" cy="4176464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17"/>
          <p:cNvSpPr txBox="1">
            <a:spLocks noGrp="1"/>
          </p:cNvSpPr>
          <p:nvPr>
            <p:ph type="subTitle" idx="1"/>
          </p:nvPr>
        </p:nvSpPr>
        <p:spPr>
          <a:xfrm>
            <a:off x="1170013" y="7362850"/>
            <a:ext cx="7128792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000"/>
              </a:spcBef>
              <a:spcAft>
                <a:spcPts val="0"/>
              </a:spcAft>
              <a:buClr>
                <a:srgbClr val="A1A2A3"/>
              </a:buClr>
              <a:buSzPts val="5000"/>
              <a:buFont typeface="Arial"/>
              <a:buNone/>
              <a:defRPr sz="5000" b="1" i="0" u="none" strike="noStrike" cap="none">
                <a:solidFill>
                  <a:srgbClr val="A1A2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1340"/>
              </a:spcBef>
              <a:spcAft>
                <a:spcPts val="0"/>
              </a:spcAft>
              <a:buClr>
                <a:srgbClr val="A1A2A3"/>
              </a:buClr>
              <a:buSzPts val="6700"/>
              <a:buFont typeface="Arial"/>
              <a:buNone/>
              <a:defRPr sz="67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1140"/>
              </a:spcBef>
              <a:spcAft>
                <a:spcPts val="0"/>
              </a:spcAft>
              <a:buClr>
                <a:srgbClr val="A1A2A3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960"/>
              </a:spcBef>
              <a:spcAft>
                <a:spcPts val="0"/>
              </a:spcAft>
              <a:buClr>
                <a:srgbClr val="A1A2A3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960"/>
              </a:spcBef>
              <a:spcAft>
                <a:spcPts val="0"/>
              </a:spcAft>
              <a:buClr>
                <a:srgbClr val="A1A2A3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960"/>
              </a:spcBef>
              <a:spcAft>
                <a:spcPts val="0"/>
              </a:spcAft>
              <a:buClr>
                <a:srgbClr val="A1A2A3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960"/>
              </a:spcBef>
              <a:spcAft>
                <a:spcPts val="0"/>
              </a:spcAft>
              <a:buClr>
                <a:srgbClr val="A1A2A3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960"/>
              </a:spcBef>
              <a:spcAft>
                <a:spcPts val="0"/>
              </a:spcAft>
              <a:buClr>
                <a:srgbClr val="A1A2A3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960"/>
              </a:spcBef>
              <a:spcAft>
                <a:spcPts val="0"/>
              </a:spcAft>
              <a:buClr>
                <a:srgbClr val="A1A2A3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7"/>
          <p:cNvSpPr txBox="1"/>
          <p:nvPr/>
        </p:nvSpPr>
        <p:spPr>
          <a:xfrm>
            <a:off x="8658845" y="7362850"/>
            <a:ext cx="7128792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1A2A3"/>
              </a:buClr>
              <a:buSzPts val="5000"/>
              <a:buFont typeface="Arial"/>
              <a:buNone/>
            </a:pPr>
            <a:r>
              <a:rPr lang="en-US" sz="5000" b="1">
                <a:solidFill>
                  <a:srgbClr val="A1A2A3"/>
                </a:solidFill>
                <a:latin typeface="Arial"/>
                <a:ea typeface="Arial"/>
                <a:cs typeface="Arial"/>
                <a:sym typeface="Arial"/>
              </a:rPr>
              <a:t>Click to edit</a:t>
            </a:r>
            <a:endParaRPr sz="5000" b="1">
              <a:solidFill>
                <a:srgbClr val="A1A2A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7"/>
          <p:cNvSpPr txBox="1"/>
          <p:nvPr/>
        </p:nvSpPr>
        <p:spPr>
          <a:xfrm>
            <a:off x="16147677" y="7362850"/>
            <a:ext cx="7128792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1A2A3"/>
              </a:buClr>
              <a:buSzPts val="5000"/>
              <a:buFont typeface="Arial"/>
              <a:buNone/>
            </a:pPr>
            <a:r>
              <a:rPr lang="en-US" sz="5000" b="1">
                <a:solidFill>
                  <a:srgbClr val="A1A2A3"/>
                </a:solidFill>
                <a:latin typeface="Arial"/>
                <a:ea typeface="Arial"/>
                <a:cs typeface="Arial"/>
                <a:sym typeface="Arial"/>
              </a:rPr>
              <a:t>Click to edit</a:t>
            </a:r>
            <a:endParaRPr sz="5000" b="1">
              <a:solidFill>
                <a:srgbClr val="A1A2A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5"/>
          </p:nvPr>
        </p:nvSpPr>
        <p:spPr>
          <a:xfrm>
            <a:off x="1169988" y="8370962"/>
            <a:ext cx="7056809" cy="2952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rgbClr val="6D6E71"/>
              </a:buClr>
              <a:buSzPts val="2500"/>
              <a:buFont typeface="Arial"/>
              <a:buNone/>
              <a:defRPr sz="25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6"/>
          </p:nvPr>
        </p:nvSpPr>
        <p:spPr>
          <a:xfrm>
            <a:off x="8658845" y="8370962"/>
            <a:ext cx="7056809" cy="2952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rgbClr val="6D6E71"/>
              </a:buClr>
              <a:buSzPts val="2500"/>
              <a:buFont typeface="Arial"/>
              <a:buNone/>
              <a:defRPr sz="25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7"/>
          </p:nvPr>
        </p:nvSpPr>
        <p:spPr>
          <a:xfrm>
            <a:off x="16147677" y="8370962"/>
            <a:ext cx="7056809" cy="2952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rgbClr val="6D6E71"/>
              </a:buClr>
              <a:buSzPts val="2500"/>
              <a:buFont typeface="Arial"/>
              <a:buNone/>
              <a:defRPr sz="25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>
            <a:spLocks noGrp="1"/>
          </p:cNvSpPr>
          <p:nvPr>
            <p:ph type="pic" idx="2"/>
          </p:nvPr>
        </p:nvSpPr>
        <p:spPr>
          <a:xfrm>
            <a:off x="1170013" y="3042370"/>
            <a:ext cx="10801200" cy="8352928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18"/>
          <p:cNvSpPr txBox="1">
            <a:spLocks noGrp="1"/>
          </p:cNvSpPr>
          <p:nvPr>
            <p:ph type="body" idx="1"/>
          </p:nvPr>
        </p:nvSpPr>
        <p:spPr>
          <a:xfrm>
            <a:off x="12403261" y="3042370"/>
            <a:ext cx="10729192" cy="8424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46100" algn="l" rtl="0">
              <a:spcBef>
                <a:spcPts val="1000"/>
              </a:spcBef>
              <a:spcAft>
                <a:spcPts val="0"/>
              </a:spcAft>
              <a:buClr>
                <a:srgbClr val="39B54A"/>
              </a:buClr>
              <a:buSzPts val="5000"/>
              <a:buFont typeface="Arial"/>
              <a:buChar char="•"/>
              <a:defRPr sz="50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46100" algn="l" rtl="0">
              <a:spcBef>
                <a:spcPts val="1000"/>
              </a:spcBef>
              <a:spcAft>
                <a:spcPts val="0"/>
              </a:spcAft>
              <a:buClr>
                <a:srgbClr val="6D6E71"/>
              </a:buClr>
              <a:buSzPts val="5000"/>
              <a:buFont typeface="Arial"/>
              <a:buChar char="•"/>
              <a:defRPr sz="50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46100" algn="l" rtl="0">
              <a:spcBef>
                <a:spcPts val="1000"/>
              </a:spcBef>
              <a:spcAft>
                <a:spcPts val="0"/>
              </a:spcAft>
              <a:buClr>
                <a:srgbClr val="6D6E71"/>
              </a:buClr>
              <a:buSzPts val="5000"/>
              <a:buFont typeface="Noto Sans Symbols"/>
              <a:buChar char="▪"/>
              <a:defRPr sz="50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spcBef>
                <a:spcPts val="500"/>
              </a:spcBef>
              <a:spcAft>
                <a:spcPts val="0"/>
              </a:spcAft>
              <a:buClr>
                <a:srgbClr val="6D6E71"/>
              </a:buClr>
              <a:buSzPts val="2500"/>
              <a:buFont typeface="Arial"/>
              <a:buChar char="–"/>
              <a:defRPr sz="2500" b="1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spcBef>
                <a:spcPts val="500"/>
              </a:spcBef>
              <a:spcAft>
                <a:spcPts val="0"/>
              </a:spcAft>
              <a:buClr>
                <a:srgbClr val="6D6E7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title"/>
          </p:nvPr>
        </p:nvSpPr>
        <p:spPr>
          <a:xfrm>
            <a:off x="1170013" y="1341427"/>
            <a:ext cx="21937028" cy="1412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  <a:defRPr sz="10000" b="1" i="0" u="none" strike="noStrike" cap="none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upitnik.carnet.hr/index.php/671929?lang=hr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" descr="A close up of a colorful background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514" t="1491" r="378" b="2840"/>
          <a:stretch/>
        </p:blipFill>
        <p:spPr>
          <a:xfrm>
            <a:off x="762000" y="646688"/>
            <a:ext cx="22881771" cy="12424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"/>
          <p:cNvSpPr txBox="1">
            <a:spLocks noGrp="1"/>
          </p:cNvSpPr>
          <p:nvPr>
            <p:ph type="title"/>
          </p:nvPr>
        </p:nvSpPr>
        <p:spPr/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</a:pPr>
            <a:r>
              <a:rPr lang="hr-HR" sz="9300" dirty="0">
                <a:solidFill>
                  <a:schemeClr val="accent6">
                    <a:lumMod val="75000"/>
                  </a:schemeClr>
                </a:solidFill>
              </a:rPr>
              <a:t>Aktivna mrežna oprema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5AE46F-0940-48DC-BCD0-9E3EC74FA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06185" y="3589157"/>
            <a:ext cx="4406526" cy="7481614"/>
          </a:xfrm>
        </p:spPr>
        <p:txBody>
          <a:bodyPr anchor="ctr"/>
          <a:lstStyle/>
          <a:p>
            <a:pPr marL="0" indent="0">
              <a:lnSpc>
                <a:spcPct val="150000"/>
              </a:lnSpc>
              <a:buNone/>
            </a:pPr>
            <a:r>
              <a:rPr lang="hr-HR" sz="5400" dirty="0"/>
              <a:t>Pokrivenost ovisi o tipu prostorije: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FBA4184-CB64-49A4-BE2A-B28DB193C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3327170"/>
              </p:ext>
            </p:extLst>
          </p:nvPr>
        </p:nvGraphicFramePr>
        <p:xfrm>
          <a:off x="6258870" y="3186386"/>
          <a:ext cx="15730274" cy="8287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3847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"/>
          <p:cNvSpPr txBox="1">
            <a:spLocks noGrp="1"/>
          </p:cNvSpPr>
          <p:nvPr>
            <p:ph type="title"/>
          </p:nvPr>
        </p:nvSpPr>
        <p:spPr/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</a:pPr>
            <a:r>
              <a:rPr lang="hr-HR" sz="9300" dirty="0">
                <a:solidFill>
                  <a:schemeClr val="accent6">
                    <a:lumMod val="75000"/>
                  </a:schemeClr>
                </a:solidFill>
              </a:rPr>
              <a:t>Aktivna mrežna oprema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5AE46F-0940-48DC-BCD0-9E3EC74FA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498" y="3323187"/>
            <a:ext cx="21937028" cy="9052974"/>
          </a:xfrm>
        </p:spPr>
        <p:txBody>
          <a:bodyPr anchor="t"/>
          <a:lstStyle/>
          <a:p>
            <a:pPr marL="0" indent="0">
              <a:lnSpc>
                <a:spcPct val="150000"/>
              </a:lnSpc>
              <a:buNone/>
            </a:pPr>
            <a:r>
              <a:rPr lang="hr-HR" sz="5400" u="sng" dirty="0"/>
              <a:t>SSID-evi:</a:t>
            </a:r>
          </a:p>
          <a:p>
            <a:pPr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</a:pPr>
            <a:endParaRPr lang="hr-HR" sz="5400" u="sng" dirty="0"/>
          </a:p>
          <a:p>
            <a:pPr marL="457200" indent="-457200"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hr-H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eSkole </a:t>
            </a:r>
            <a:r>
              <a:rPr lang="hr-HR" sz="5400" dirty="0"/>
              <a:t>–</a:t>
            </a:r>
            <a:r>
              <a:rPr lang="hr-H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5400" dirty="0"/>
              <a:t>povezivanje uređaja koje koristi više različitih osoba</a:t>
            </a:r>
            <a:endParaRPr lang="hr-H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hr-H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eduroam </a:t>
            </a:r>
            <a:r>
              <a:rPr lang="hr-HR" sz="5400" dirty="0"/>
              <a:t>– </a:t>
            </a:r>
            <a:r>
              <a:rPr lang="pl-PL" sz="5400" dirty="0"/>
              <a:t>povezivanje učenika, nastavnika i ostalog osoblja</a:t>
            </a:r>
            <a:endParaRPr lang="hr-H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hr-H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guest </a:t>
            </a:r>
            <a:r>
              <a:rPr lang="hr-HR" sz="5400" dirty="0"/>
              <a:t>– povezivanje vanjskih posjetitelja i partnera</a:t>
            </a:r>
          </a:p>
        </p:txBody>
      </p:sp>
    </p:spTree>
    <p:extLst>
      <p:ext uri="{BB962C8B-B14F-4D97-AF65-F5344CB8AC3E}">
        <p14:creationId xmlns:p14="http://schemas.microsoft.com/office/powerpoint/2010/main" val="3371267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"/>
          <p:cNvSpPr txBox="1">
            <a:spLocks noGrp="1"/>
          </p:cNvSpPr>
          <p:nvPr>
            <p:ph type="title"/>
          </p:nvPr>
        </p:nvSpPr>
        <p:spPr/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</a:pPr>
            <a:r>
              <a:rPr lang="hr-HR" sz="9300" dirty="0">
                <a:solidFill>
                  <a:schemeClr val="accent6">
                    <a:lumMod val="75000"/>
                  </a:schemeClr>
                </a:solidFill>
              </a:rPr>
              <a:t>Aktivna mrežna oprema</a:t>
            </a:r>
          </a:p>
        </p:txBody>
      </p:sp>
      <p:pic>
        <p:nvPicPr>
          <p:cNvPr id="5" name="WhatsApp Video 2021-10-20 at 11.57.44">
            <a:hlinkClick r:id="" action="ppaction://media"/>
            <a:extLst>
              <a:ext uri="{FF2B5EF4-FFF2-40B4-BE49-F238E27FC236}">
                <a16:creationId xmlns:a16="http://schemas.microsoft.com/office/drawing/2014/main" id="{8EF5DF2E-C51A-4151-A09B-0BDB79D8C38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981907" y="343467"/>
            <a:ext cx="5766265" cy="13030653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E51A700F-BFCA-490F-B7A4-E52F8FBA20E4}"/>
              </a:ext>
            </a:extLst>
          </p:cNvPr>
          <p:cNvSpPr/>
          <p:nvPr/>
        </p:nvSpPr>
        <p:spPr>
          <a:xfrm>
            <a:off x="2808514" y="4680857"/>
            <a:ext cx="9187543" cy="4724400"/>
          </a:xfrm>
          <a:prstGeom prst="rightArrow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>
                <a:solidFill>
                  <a:schemeClr val="tx1"/>
                </a:solidFill>
              </a:rPr>
              <a:t>Spajanje na eduroam mrežu</a:t>
            </a:r>
          </a:p>
        </p:txBody>
      </p:sp>
    </p:spTree>
    <p:extLst>
      <p:ext uri="{BB962C8B-B14F-4D97-AF65-F5344CB8AC3E}">
        <p14:creationId xmlns:p14="http://schemas.microsoft.com/office/powerpoint/2010/main" val="94425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"/>
          <p:cNvSpPr txBox="1">
            <a:spLocks noGrp="1"/>
          </p:cNvSpPr>
          <p:nvPr>
            <p:ph type="title"/>
          </p:nvPr>
        </p:nvSpPr>
        <p:spPr/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</a:pPr>
            <a:r>
              <a:rPr lang="hr-HR" sz="9300" dirty="0">
                <a:solidFill>
                  <a:schemeClr val="accent6">
                    <a:lumMod val="75000"/>
                  </a:schemeClr>
                </a:solidFill>
              </a:rPr>
              <a:t>Aktivna mrežna oprema</a:t>
            </a:r>
          </a:p>
        </p:txBody>
      </p:sp>
      <p:pic>
        <p:nvPicPr>
          <p:cNvPr id="6" name="WhatsApp Video 2021-10-20 at 10.37.51">
            <a:hlinkClick r:id="" action="ppaction://media"/>
            <a:extLst>
              <a:ext uri="{FF2B5EF4-FFF2-40B4-BE49-F238E27FC236}">
                <a16:creationId xmlns:a16="http://schemas.microsoft.com/office/drawing/2014/main" id="{04D7029C-130F-4947-AF68-46A5BD06BE4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790503" y="658578"/>
            <a:ext cx="6153611" cy="12059111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0C5A522B-D71E-4A70-9251-2031A8DA480A}"/>
              </a:ext>
            </a:extLst>
          </p:cNvPr>
          <p:cNvSpPr/>
          <p:nvPr/>
        </p:nvSpPr>
        <p:spPr>
          <a:xfrm>
            <a:off x="2808514" y="4680857"/>
            <a:ext cx="9187543" cy="4724400"/>
          </a:xfrm>
          <a:prstGeom prst="rightArrow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>
                <a:solidFill>
                  <a:schemeClr val="tx1"/>
                </a:solidFill>
              </a:rPr>
              <a:t>Spajanje na e-Škole mrežu</a:t>
            </a:r>
          </a:p>
        </p:txBody>
      </p:sp>
    </p:spTree>
    <p:extLst>
      <p:ext uri="{BB962C8B-B14F-4D97-AF65-F5344CB8AC3E}">
        <p14:creationId xmlns:p14="http://schemas.microsoft.com/office/powerpoint/2010/main" val="130563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60;p4">
            <a:extLst>
              <a:ext uri="{FF2B5EF4-FFF2-40B4-BE49-F238E27FC236}">
                <a16:creationId xmlns:a16="http://schemas.microsoft.com/office/drawing/2014/main" id="{D12FC438-6165-48C4-8599-6D4713C6F09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</a:pPr>
            <a:r>
              <a:rPr lang="hr-HR" sz="9300" dirty="0">
                <a:solidFill>
                  <a:schemeClr val="accent6">
                    <a:lumMod val="75000"/>
                  </a:schemeClr>
                </a:solidFill>
              </a:rPr>
              <a:t>Aktivna mrežna oprema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E12B2-81E7-4054-9D8A-395CAD9DD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3260" y="3303044"/>
            <a:ext cx="7715783" cy="7111499"/>
          </a:xfrm>
        </p:spPr>
        <p:txBody>
          <a:bodyPr/>
          <a:lstStyle/>
          <a:p>
            <a:pPr marL="0" indent="0">
              <a:buNone/>
            </a:pPr>
            <a:r>
              <a:rPr lang="pl-PL" sz="4800" b="1" dirty="0"/>
              <a:t>- Sustavi za upravljanje i nadzor mreže</a:t>
            </a:r>
            <a:br>
              <a:rPr lang="pl-PL" sz="4800" b="1" dirty="0"/>
            </a:br>
            <a:r>
              <a:rPr lang="hr-HR" sz="4800" dirty="0">
                <a:solidFill>
                  <a:srgbClr val="7F7F7F"/>
                </a:solidFill>
              </a:rPr>
              <a:t>Cisco ili Fortinet</a:t>
            </a:r>
            <a:endParaRPr lang="hr-HR" sz="4800" dirty="0"/>
          </a:p>
          <a:p>
            <a:pPr marL="0" indent="0">
              <a:buNone/>
            </a:pPr>
            <a:endParaRPr lang="hr-HR" sz="5400" dirty="0"/>
          </a:p>
          <a:p>
            <a:pPr lvl="1"/>
            <a:r>
              <a:rPr lang="hr-HR" sz="5400" dirty="0"/>
              <a:t>Sustavi omogućuju: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3F3B4E9-78F0-4122-80D9-EB2A7405BF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9067585"/>
              </p:ext>
            </p:extLst>
          </p:nvPr>
        </p:nvGraphicFramePr>
        <p:xfrm>
          <a:off x="9763165" y="3186385"/>
          <a:ext cx="13338050" cy="8374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5735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"/>
          <p:cNvSpPr txBox="1">
            <a:spLocks noGrp="1"/>
          </p:cNvSpPr>
          <p:nvPr>
            <p:ph type="title"/>
          </p:nvPr>
        </p:nvSpPr>
        <p:spPr/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</a:pPr>
            <a:r>
              <a:rPr lang="hr-HR" sz="9300" dirty="0">
                <a:solidFill>
                  <a:schemeClr val="accent3">
                    <a:lumMod val="75000"/>
                  </a:schemeClr>
                </a:solidFill>
              </a:rPr>
              <a:t>Edukacija i podrška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5AE46F-0940-48DC-BCD0-9E3EC74FA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0013" y="3323187"/>
            <a:ext cx="21937028" cy="9052974"/>
          </a:xfrm>
        </p:spPr>
        <p:txBody>
          <a:bodyPr anchor="t"/>
          <a:lstStyle/>
          <a:p>
            <a:pPr marL="0" indent="0">
              <a:lnSpc>
                <a:spcPct val="150000"/>
              </a:lnSpc>
              <a:buNone/>
            </a:pPr>
            <a:r>
              <a:rPr lang="pl-PL" sz="5400" b="1" dirty="0"/>
              <a:t>- Stručnjak za tehničku podršku (STP)</a:t>
            </a:r>
          </a:p>
          <a:p>
            <a:pPr marL="0" indent="0">
              <a:lnSpc>
                <a:spcPct val="150000"/>
              </a:lnSpc>
              <a:buNone/>
            </a:pPr>
            <a:endParaRPr lang="hr-HR" sz="5400" b="1" dirty="0"/>
          </a:p>
          <a:p>
            <a:pPr marL="685800" indent="-685800">
              <a:buClr>
                <a:schemeClr val="accent3">
                  <a:lumMod val="60000"/>
                  <a:lumOff val="40000"/>
                </a:schemeClr>
              </a:buClr>
            </a:pPr>
            <a:r>
              <a:rPr lang="hr-HR" sz="4800" dirty="0"/>
              <a:t>Pomoć zaposlenicima škole pri korištenju opreme i mreže iz projekta</a:t>
            </a:r>
          </a:p>
          <a:p>
            <a:pPr marL="685800" indent="-685800">
              <a:buClr>
                <a:schemeClr val="accent3">
                  <a:lumMod val="60000"/>
                  <a:lumOff val="40000"/>
                </a:schemeClr>
              </a:buClr>
            </a:pPr>
            <a:r>
              <a:rPr lang="hr-HR" sz="4800" dirty="0"/>
              <a:t>Održavanje mrežnog sustava</a:t>
            </a:r>
          </a:p>
          <a:p>
            <a:pPr marL="685800" indent="-685800">
              <a:buClr>
                <a:schemeClr val="accent3">
                  <a:lumMod val="60000"/>
                  <a:lumOff val="40000"/>
                </a:schemeClr>
              </a:buClr>
            </a:pPr>
            <a:r>
              <a:rPr lang="hr-HR" sz="4800" dirty="0"/>
              <a:t>Prijava poteškoća i kvarova na Helpdesk</a:t>
            </a:r>
          </a:p>
          <a:p>
            <a:pPr marL="0" indent="0"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hr-HR" sz="4800" dirty="0"/>
          </a:p>
          <a:p>
            <a:pPr marL="1600200" lvl="2" indent="-685800">
              <a:buClr>
                <a:schemeClr val="accent3">
                  <a:lumMod val="60000"/>
                  <a:lumOff val="40000"/>
                </a:schemeClr>
              </a:buClr>
            </a:pPr>
            <a:r>
              <a:rPr lang="hr-HR" sz="4400" dirty="0"/>
              <a:t>Imenovanje (i promjena) od strane osnivača</a:t>
            </a:r>
          </a:p>
        </p:txBody>
      </p:sp>
    </p:spTree>
    <p:extLst>
      <p:ext uri="{BB962C8B-B14F-4D97-AF65-F5344CB8AC3E}">
        <p14:creationId xmlns:p14="http://schemas.microsoft.com/office/powerpoint/2010/main" val="4244630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"/>
          <p:cNvSpPr txBox="1">
            <a:spLocks noGrp="1"/>
          </p:cNvSpPr>
          <p:nvPr>
            <p:ph type="title"/>
          </p:nvPr>
        </p:nvSpPr>
        <p:spPr/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</a:pPr>
            <a:r>
              <a:rPr lang="hr-HR" sz="9300" dirty="0">
                <a:solidFill>
                  <a:schemeClr val="accent3">
                    <a:lumMod val="75000"/>
                  </a:schemeClr>
                </a:solidFill>
              </a:rPr>
              <a:t>Edukacija i podrška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5AE46F-0940-48DC-BCD0-9E3EC74FA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0013" y="2960914"/>
            <a:ext cx="21937028" cy="9415247"/>
          </a:xfrm>
        </p:spPr>
        <p:txBody>
          <a:bodyPr anchor="t"/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6000" dirty="0"/>
              <a:t>Podrška STP-ovima: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49C4FD8-7800-49E9-8E2F-1535529E55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6944390"/>
              </p:ext>
            </p:extLst>
          </p:nvPr>
        </p:nvGraphicFramePr>
        <p:xfrm>
          <a:off x="5747523" y="4816010"/>
          <a:ext cx="12879427" cy="6831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2322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907048E-D5DF-44D8-B962-6C145F99D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16" y="3619368"/>
            <a:ext cx="10893975" cy="7489609"/>
          </a:xfrm>
          <a:prstGeom prst="rect">
            <a:avLst/>
          </a:prstGeom>
        </p:spPr>
      </p:pic>
      <p:pic>
        <p:nvPicPr>
          <p:cNvPr id="12" name="Content Placeholder 9">
            <a:extLst>
              <a:ext uri="{FF2B5EF4-FFF2-40B4-BE49-F238E27FC236}">
                <a16:creationId xmlns:a16="http://schemas.microsoft.com/office/drawing/2014/main" id="{7A2F8FDC-5E95-41E1-B018-DAC821149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8559" y="3614078"/>
            <a:ext cx="11826684" cy="7489609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BFD7468-4A33-45E7-8F18-E5374583A428}"/>
              </a:ext>
            </a:extLst>
          </p:cNvPr>
          <p:cNvSpPr txBox="1">
            <a:spLocks/>
          </p:cNvSpPr>
          <p:nvPr/>
        </p:nvSpPr>
        <p:spPr>
          <a:xfrm>
            <a:off x="5768328" y="11906568"/>
            <a:ext cx="10047580" cy="42219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sz="4798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45B6A4E-6CE8-4F71-98BF-A43680BC4640}"/>
              </a:ext>
            </a:extLst>
          </p:cNvPr>
          <p:cNvSpPr/>
          <p:nvPr/>
        </p:nvSpPr>
        <p:spPr>
          <a:xfrm rot="1011145">
            <a:off x="16034180" y="1568910"/>
            <a:ext cx="7696976" cy="1326472"/>
          </a:xfrm>
          <a:prstGeom prst="roundRect">
            <a:avLst/>
          </a:prstGeom>
          <a:solidFill>
            <a:srgbClr val="00A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6397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https://stp.e-skole.hr</a:t>
            </a:r>
            <a:endParaRPr lang="hr-HR" sz="7197" dirty="0"/>
          </a:p>
        </p:txBody>
      </p:sp>
      <p:sp>
        <p:nvSpPr>
          <p:cNvPr id="10" name="Google Shape;260;p4">
            <a:extLst>
              <a:ext uri="{FF2B5EF4-FFF2-40B4-BE49-F238E27FC236}">
                <a16:creationId xmlns:a16="http://schemas.microsoft.com/office/drawing/2014/main" id="{294FAD42-4444-40BA-AB09-3397BC019B71}"/>
              </a:ext>
            </a:extLst>
          </p:cNvPr>
          <p:cNvSpPr txBox="1">
            <a:spLocks/>
          </p:cNvSpPr>
          <p:nvPr/>
        </p:nvSpPr>
        <p:spPr>
          <a:xfrm>
            <a:off x="1170013" y="1341427"/>
            <a:ext cx="21937028" cy="141291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39B54A"/>
              </a:buClr>
              <a:buSzPts val="10000"/>
            </a:pPr>
            <a:r>
              <a:rPr kumimoji="0" lang="hr-HR" sz="9300" b="1" i="0" u="none" strike="noStrike" kern="0" cap="none" spc="0" normalizeH="0" baseline="0" noProof="0" dirty="0">
                <a:ln>
                  <a:noFill/>
                </a:ln>
                <a:solidFill>
                  <a:srgbClr val="1B75BC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Edukacija i podrška</a:t>
            </a:r>
            <a:endParaRPr lang="hr-HR" sz="93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881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5F8950D-DA33-4F66-8255-21231310F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840" y="3353870"/>
            <a:ext cx="17623159" cy="8573012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6FD68C-526A-48A1-BCFB-91DB2FE4D09E}"/>
              </a:ext>
            </a:extLst>
          </p:cNvPr>
          <p:cNvSpPr/>
          <p:nvPr/>
        </p:nvSpPr>
        <p:spPr>
          <a:xfrm rot="1011145">
            <a:off x="16034180" y="1568910"/>
            <a:ext cx="7696976" cy="1326472"/>
          </a:xfrm>
          <a:prstGeom prst="roundRect">
            <a:avLst/>
          </a:prstGeom>
          <a:solidFill>
            <a:srgbClr val="00A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6397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https://stp.e-skole.hr</a:t>
            </a:r>
            <a:endParaRPr lang="hr-HR" sz="7197" dirty="0"/>
          </a:p>
        </p:txBody>
      </p:sp>
      <p:sp>
        <p:nvSpPr>
          <p:cNvPr id="5" name="Google Shape;260;p4">
            <a:extLst>
              <a:ext uri="{FF2B5EF4-FFF2-40B4-BE49-F238E27FC236}">
                <a16:creationId xmlns:a16="http://schemas.microsoft.com/office/drawing/2014/main" id="{6E90316B-9D36-46F4-A342-3A3A840D9603}"/>
              </a:ext>
            </a:extLst>
          </p:cNvPr>
          <p:cNvSpPr txBox="1">
            <a:spLocks/>
          </p:cNvSpPr>
          <p:nvPr/>
        </p:nvSpPr>
        <p:spPr>
          <a:xfrm>
            <a:off x="1170013" y="1341427"/>
            <a:ext cx="21937028" cy="141291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39B54A"/>
              </a:buClr>
              <a:buSzPts val="10000"/>
            </a:pPr>
            <a:r>
              <a:rPr kumimoji="0" lang="hr-HR" sz="9300" b="1" i="0" u="none" strike="noStrike" kern="0" cap="none" spc="0" normalizeH="0" baseline="0" noProof="0" dirty="0">
                <a:ln>
                  <a:noFill/>
                </a:ln>
                <a:solidFill>
                  <a:srgbClr val="1B75BC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Edukacija i podrška</a:t>
            </a:r>
            <a:endParaRPr lang="hr-HR" sz="93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676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542A320-240F-49D6-8670-C0BFD4EEB6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6151354"/>
              </p:ext>
            </p:extLst>
          </p:nvPr>
        </p:nvGraphicFramePr>
        <p:xfrm>
          <a:off x="3107066" y="3242375"/>
          <a:ext cx="20651093" cy="7662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ABFA99E-2ADE-4FAB-8DBA-AF53DF85E670}"/>
              </a:ext>
            </a:extLst>
          </p:cNvPr>
          <p:cNvSpPr/>
          <p:nvPr/>
        </p:nvSpPr>
        <p:spPr>
          <a:xfrm rot="1011145">
            <a:off x="16034180" y="1568910"/>
            <a:ext cx="7696976" cy="1326472"/>
          </a:xfrm>
          <a:prstGeom prst="roundRect">
            <a:avLst/>
          </a:prstGeom>
          <a:solidFill>
            <a:srgbClr val="00A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6397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https://stp.e-skole.hr</a:t>
            </a:r>
            <a:endParaRPr lang="hr-HR" sz="7197" dirty="0"/>
          </a:p>
        </p:txBody>
      </p:sp>
      <p:sp>
        <p:nvSpPr>
          <p:cNvPr id="5" name="Google Shape;260;p4">
            <a:extLst>
              <a:ext uri="{FF2B5EF4-FFF2-40B4-BE49-F238E27FC236}">
                <a16:creationId xmlns:a16="http://schemas.microsoft.com/office/drawing/2014/main" id="{0E67C284-0216-4E52-A3CD-B5D01FD73ACB}"/>
              </a:ext>
            </a:extLst>
          </p:cNvPr>
          <p:cNvSpPr txBox="1">
            <a:spLocks/>
          </p:cNvSpPr>
          <p:nvPr/>
        </p:nvSpPr>
        <p:spPr>
          <a:xfrm>
            <a:off x="1170013" y="1341427"/>
            <a:ext cx="21937028" cy="141291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39B54A"/>
              </a:buClr>
              <a:buSzPts val="10000"/>
            </a:pPr>
            <a:r>
              <a:rPr kumimoji="0" lang="hr-HR" sz="9300" b="1" i="0" u="none" strike="noStrike" kern="0" cap="none" spc="0" normalizeH="0" baseline="0" noProof="0" dirty="0">
                <a:ln>
                  <a:noFill/>
                </a:ln>
                <a:solidFill>
                  <a:srgbClr val="1B75BC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Edukacija i podrška</a:t>
            </a:r>
            <a:endParaRPr lang="hr-HR" sz="93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111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"/>
          <p:cNvSpPr txBox="1">
            <a:spLocks noGrp="1"/>
          </p:cNvSpPr>
          <p:nvPr>
            <p:ph type="subTitle" idx="1"/>
          </p:nvPr>
        </p:nvSpPr>
        <p:spPr>
          <a:xfrm>
            <a:off x="1170013" y="3546426"/>
            <a:ext cx="22106456" cy="3505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5400"/>
              <a:buNone/>
            </a:pPr>
            <a:r>
              <a:rPr lang="en-US" sz="5400" b="1" dirty="0">
                <a:solidFill>
                  <a:srgbClr val="39B54A"/>
                </a:solidFill>
              </a:rPr>
              <a:t>Webinar se </a:t>
            </a:r>
            <a:r>
              <a:rPr lang="en-US" sz="5400" b="1" dirty="0" err="1">
                <a:solidFill>
                  <a:srgbClr val="39B54A"/>
                </a:solidFill>
              </a:rPr>
              <a:t>snima</a:t>
            </a:r>
            <a:r>
              <a:rPr lang="en-US" sz="5400" b="1" dirty="0">
                <a:solidFill>
                  <a:srgbClr val="39B54A"/>
                </a:solidFill>
              </a:rPr>
              <a:t>!</a:t>
            </a:r>
            <a:br>
              <a:rPr lang="en-US" sz="5400" b="1" dirty="0">
                <a:solidFill>
                  <a:srgbClr val="39B54A"/>
                </a:solidFill>
              </a:rPr>
            </a:br>
            <a:br>
              <a:rPr lang="en-US" sz="5400" b="1" dirty="0">
                <a:solidFill>
                  <a:srgbClr val="39B54A"/>
                </a:solidFill>
              </a:rPr>
            </a:br>
            <a:r>
              <a:rPr lang="en-US" sz="5400" b="1" dirty="0" err="1">
                <a:solidFill>
                  <a:srgbClr val="39B54A"/>
                </a:solidFill>
              </a:rPr>
              <a:t>Ako</a:t>
            </a:r>
            <a:r>
              <a:rPr lang="en-US" sz="5400" b="1" dirty="0">
                <a:solidFill>
                  <a:srgbClr val="39B54A"/>
                </a:solidFill>
              </a:rPr>
              <a:t> </a:t>
            </a:r>
            <a:r>
              <a:rPr lang="en-US" sz="5400" b="1" dirty="0" err="1">
                <a:solidFill>
                  <a:srgbClr val="39B54A"/>
                </a:solidFill>
              </a:rPr>
              <a:t>imate</a:t>
            </a:r>
            <a:r>
              <a:rPr lang="en-US" sz="5400" b="1" dirty="0">
                <a:solidFill>
                  <a:srgbClr val="39B54A"/>
                </a:solidFill>
              </a:rPr>
              <a:t> </a:t>
            </a:r>
            <a:r>
              <a:rPr lang="en-US" sz="5400" b="1" dirty="0" err="1">
                <a:solidFill>
                  <a:srgbClr val="39B54A"/>
                </a:solidFill>
              </a:rPr>
              <a:t>pitanja</a:t>
            </a:r>
            <a:r>
              <a:rPr lang="en-US" sz="5400" b="1" dirty="0">
                <a:solidFill>
                  <a:srgbClr val="39B54A"/>
                </a:solidFill>
              </a:rPr>
              <a:t>, </a:t>
            </a:r>
            <a:r>
              <a:rPr lang="en-US" sz="5400" b="1" dirty="0" err="1">
                <a:solidFill>
                  <a:srgbClr val="39B54A"/>
                </a:solidFill>
              </a:rPr>
              <a:t>molimo</a:t>
            </a:r>
            <a:r>
              <a:rPr lang="en-US" sz="5400" b="1" dirty="0">
                <a:solidFill>
                  <a:srgbClr val="39B54A"/>
                </a:solidFill>
              </a:rPr>
              <a:t> </a:t>
            </a:r>
            <a:r>
              <a:rPr lang="en-US" sz="5400" b="1" dirty="0" err="1">
                <a:solidFill>
                  <a:srgbClr val="39B54A"/>
                </a:solidFill>
              </a:rPr>
              <a:t>koristite</a:t>
            </a:r>
            <a:r>
              <a:rPr lang="en-US" sz="5400" b="1" dirty="0">
                <a:solidFill>
                  <a:srgbClr val="39B54A"/>
                </a:solidFill>
              </a:rPr>
              <a:t> </a:t>
            </a:r>
            <a:r>
              <a:rPr lang="en-US" sz="5400" b="1" dirty="0" err="1">
                <a:solidFill>
                  <a:srgbClr val="39B54A"/>
                </a:solidFill>
              </a:rPr>
              <a:t>opciju</a:t>
            </a:r>
            <a:r>
              <a:rPr lang="en-US" sz="5400" b="1" dirty="0">
                <a:solidFill>
                  <a:srgbClr val="39B54A"/>
                </a:solidFill>
              </a:rPr>
              <a:t> Q&amp;A panela (</a:t>
            </a:r>
            <a:r>
              <a:rPr lang="en-US" sz="5400" b="1" dirty="0" err="1">
                <a:solidFill>
                  <a:srgbClr val="39B54A"/>
                </a:solidFill>
              </a:rPr>
              <a:t>pitanja</a:t>
            </a:r>
            <a:r>
              <a:rPr lang="en-US" sz="5400" b="1" dirty="0">
                <a:solidFill>
                  <a:srgbClr val="39B54A"/>
                </a:solidFill>
              </a:rPr>
              <a:t> </a:t>
            </a:r>
            <a:r>
              <a:rPr lang="en-US" sz="5400" b="1" dirty="0" err="1">
                <a:solidFill>
                  <a:srgbClr val="39B54A"/>
                </a:solidFill>
              </a:rPr>
              <a:t>i</a:t>
            </a:r>
            <a:r>
              <a:rPr lang="en-US" sz="5400" b="1" dirty="0">
                <a:solidFill>
                  <a:srgbClr val="39B54A"/>
                </a:solidFill>
              </a:rPr>
              <a:t> </a:t>
            </a:r>
            <a:r>
              <a:rPr lang="en-US" sz="5400" b="1" dirty="0" err="1">
                <a:solidFill>
                  <a:srgbClr val="39B54A"/>
                </a:solidFill>
              </a:rPr>
              <a:t>odgovori</a:t>
            </a:r>
            <a:r>
              <a:rPr lang="en-US" sz="5400" b="1" dirty="0">
                <a:solidFill>
                  <a:srgbClr val="39B54A"/>
                </a:solidFill>
              </a:rPr>
              <a:t>).</a:t>
            </a:r>
            <a:endParaRPr dirty="0">
              <a:solidFill>
                <a:srgbClr val="39B54A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Question mark">
            <a:extLst>
              <a:ext uri="{FF2B5EF4-FFF2-40B4-BE49-F238E27FC236}">
                <a16:creationId xmlns:a16="http://schemas.microsoft.com/office/drawing/2014/main" id="{4468F27E-E35C-410B-B3E2-8AC692629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17414" y="3490027"/>
            <a:ext cx="5960125" cy="596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93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 txBox="1">
            <a:spLocks noGrp="1"/>
          </p:cNvSpPr>
          <p:nvPr>
            <p:ph type="body" idx="2"/>
          </p:nvPr>
        </p:nvSpPr>
        <p:spPr>
          <a:xfrm>
            <a:off x="3008637" y="1530202"/>
            <a:ext cx="18357199" cy="1020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8000"/>
              <a:buNone/>
            </a:pPr>
            <a:r>
              <a:rPr lang="en-US" sz="8000" b="1" dirty="0" err="1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rPr>
              <a:t>Vaše</a:t>
            </a:r>
            <a:r>
              <a:rPr lang="en-US" sz="8000" b="1" dirty="0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0" b="1" dirty="0" err="1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rPr>
              <a:t>mišljenje</a:t>
            </a:r>
            <a:r>
              <a:rPr lang="en-US" sz="8000" b="1" dirty="0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0" b="1" dirty="0" err="1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rPr>
              <a:t>nam</a:t>
            </a:r>
            <a:r>
              <a:rPr lang="en-US" sz="8000" b="1" dirty="0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rPr>
              <a:t> je </a:t>
            </a:r>
            <a:r>
              <a:rPr lang="en-US" sz="8000" b="1" dirty="0" err="1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rPr>
              <a:t>izuzetno</a:t>
            </a:r>
            <a:r>
              <a:rPr lang="en-US" sz="8000" b="1" dirty="0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0" b="1" dirty="0" err="1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rPr>
              <a:t>važno</a:t>
            </a:r>
            <a:r>
              <a:rPr lang="en-US" sz="8000" b="1" dirty="0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rPr>
              <a:t> pa Vas </a:t>
            </a:r>
            <a:r>
              <a:rPr lang="en-US" sz="8000" b="1" dirty="0" err="1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rPr>
              <a:t>molimo</a:t>
            </a:r>
            <a:r>
              <a:rPr lang="en-US" sz="8000" b="1" dirty="0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8000" b="1" dirty="0" err="1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rPr>
              <a:t>ispunite</a:t>
            </a:r>
            <a:r>
              <a:rPr lang="en-US" sz="8000" b="1" dirty="0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0" b="1" dirty="0" err="1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rPr>
              <a:t>kratki</a:t>
            </a:r>
            <a:r>
              <a:rPr lang="en-US" sz="8000" b="1" dirty="0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0" b="1" dirty="0" err="1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rPr>
              <a:t>upitnik</a:t>
            </a:r>
            <a:r>
              <a:rPr lang="en-US" sz="8000" b="1" dirty="0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0" b="1" dirty="0" err="1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rPr>
              <a:t>zadovoljstva</a:t>
            </a:r>
            <a:r>
              <a:rPr lang="en-US" sz="8000" b="1" dirty="0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0" b="1" dirty="0" err="1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rPr>
              <a:t>webinarom</a:t>
            </a:r>
            <a:r>
              <a:rPr lang="en-US" sz="8000" b="1" dirty="0">
                <a:solidFill>
                  <a:srgbClr val="39B54A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endParaRPr sz="8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rPr lang="hr-HR" sz="6000" i="0" u="sng" dirty="0">
                <a:solidFill>
                  <a:srgbClr val="201F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https://upitnik.carnet.hr/index.php/671929?lang=hr</a:t>
            </a:r>
            <a:endParaRPr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8"/>
          <p:cNvSpPr txBox="1">
            <a:spLocks noGrp="1"/>
          </p:cNvSpPr>
          <p:nvPr>
            <p:ph type="body" idx="1"/>
          </p:nvPr>
        </p:nvSpPr>
        <p:spPr>
          <a:xfrm>
            <a:off x="1218723" y="1602210"/>
            <a:ext cx="21937028" cy="905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600"/>
              <a:buNone/>
            </a:pPr>
            <a:endParaRPr sz="9600"/>
          </a:p>
          <a:p>
            <a:pPr marL="0" lvl="0" indent="0" algn="ctr" rtl="0">
              <a:spcBef>
                <a:spcPts val="1920"/>
              </a:spcBef>
              <a:spcAft>
                <a:spcPts val="0"/>
              </a:spcAft>
              <a:buSzPts val="9600"/>
              <a:buNone/>
            </a:pPr>
            <a:r>
              <a:rPr lang="en-US" sz="9600" b="1">
                <a:solidFill>
                  <a:srgbClr val="39B54A"/>
                </a:solidFill>
              </a:rPr>
              <a:t>Hvala na pažnji!</a:t>
            </a:r>
            <a:endParaRPr/>
          </a:p>
          <a:p>
            <a:pPr marL="0" lvl="0" indent="0" algn="ctr" rtl="0">
              <a:spcBef>
                <a:spcPts val="1920"/>
              </a:spcBef>
              <a:spcAft>
                <a:spcPts val="0"/>
              </a:spcAft>
              <a:buSzPts val="9600"/>
              <a:buNone/>
            </a:pPr>
            <a:endParaRPr sz="9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"/>
          <p:cNvSpPr txBox="1">
            <a:spLocks noGrp="1"/>
          </p:cNvSpPr>
          <p:nvPr>
            <p:ph type="ctrTitle"/>
          </p:nvPr>
        </p:nvSpPr>
        <p:spPr>
          <a:xfrm>
            <a:off x="1098005" y="2178274"/>
            <a:ext cx="22178464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</a:pP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Informativni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webinar o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mrežnoj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opremi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5" name="Google Shape;255;p3"/>
          <p:cNvSpPr txBox="1">
            <a:spLocks noGrp="1"/>
          </p:cNvSpPr>
          <p:nvPr>
            <p:ph type="subTitle" idx="1"/>
          </p:nvPr>
        </p:nvSpPr>
        <p:spPr>
          <a:xfrm>
            <a:off x="1170013" y="7529652"/>
            <a:ext cx="22106456" cy="3505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5000"/>
              <a:buNone/>
            </a:pPr>
            <a:r>
              <a:rPr lang="hr-HR" b="0" dirty="0">
                <a:solidFill>
                  <a:srgbClr val="A5A5A5"/>
                </a:solidFill>
              </a:rPr>
              <a:t>21. listopada 2021.</a:t>
            </a:r>
            <a:endParaRPr b="0" dirty="0">
              <a:solidFill>
                <a:srgbClr val="A5A5A5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5000"/>
              <a:buNone/>
            </a:pPr>
            <a:r>
              <a:rPr lang="hr-HR" b="0" dirty="0">
                <a:solidFill>
                  <a:srgbClr val="A5A5A5"/>
                </a:solidFill>
              </a:rPr>
              <a:t>Karla Lojen i Doroteja Mandarić</a:t>
            </a:r>
            <a:r>
              <a:rPr lang="en-US" b="0" dirty="0">
                <a:solidFill>
                  <a:srgbClr val="A5A5A5"/>
                </a:solidFill>
              </a:rPr>
              <a:t>, CARNET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"/>
          <p:cNvSpPr txBox="1">
            <a:spLocks noGrp="1"/>
          </p:cNvSpPr>
          <p:nvPr>
            <p:ph type="ctrTitle"/>
          </p:nvPr>
        </p:nvSpPr>
        <p:spPr>
          <a:xfrm>
            <a:off x="1098005" y="2178274"/>
            <a:ext cx="22178464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</a:pPr>
            <a:r>
              <a:rPr lang="hr-HR" dirty="0"/>
              <a:t>Sadržaj</a:t>
            </a:r>
            <a:endParaRPr dirty="0"/>
          </a:p>
        </p:txBody>
      </p:sp>
      <p:sp>
        <p:nvSpPr>
          <p:cNvPr id="261" name="Google Shape;261;p4"/>
          <p:cNvSpPr txBox="1">
            <a:spLocks noGrp="1"/>
          </p:cNvSpPr>
          <p:nvPr>
            <p:ph type="subTitle" idx="1"/>
          </p:nvPr>
        </p:nvSpPr>
        <p:spPr>
          <a:xfrm>
            <a:off x="1098005" y="4292874"/>
            <a:ext cx="22106456" cy="768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0" indent="-9144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1A2A3"/>
              </a:buClr>
              <a:buSzPts val="5000"/>
              <a:buFont typeface="+mj-lt"/>
              <a:buAutoNum type="arabicPeriod"/>
            </a:pPr>
            <a:r>
              <a:rPr lang="hr-HR" dirty="0"/>
              <a:t>O projektu e-Škole</a:t>
            </a:r>
          </a:p>
          <a:p>
            <a:pPr marL="914400" lvl="0" indent="-9144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1A2A3"/>
              </a:buClr>
              <a:buSzPts val="5000"/>
              <a:buFont typeface="+mj-lt"/>
              <a:buAutoNum type="arabicPeriod"/>
            </a:pPr>
            <a:r>
              <a:rPr lang="hr-HR" dirty="0"/>
              <a:t>Status aktivnosti</a:t>
            </a:r>
          </a:p>
          <a:p>
            <a:pPr marL="914400" lvl="0" indent="-9144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1A2A3"/>
              </a:buClr>
              <a:buSzPts val="5000"/>
              <a:buFont typeface="+mj-lt"/>
              <a:buAutoNum type="arabicPeriod"/>
            </a:pPr>
            <a:r>
              <a:rPr lang="hr-HR" dirty="0"/>
              <a:t>Mrežna infrastruktura</a:t>
            </a:r>
          </a:p>
          <a:p>
            <a:pPr marL="914400" lvl="0" indent="-9144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1A2A3"/>
              </a:buClr>
              <a:buSzPts val="5000"/>
              <a:buFont typeface="+mj-lt"/>
              <a:buAutoNum type="arabicPeriod"/>
            </a:pPr>
            <a:r>
              <a:rPr lang="hr-HR" dirty="0"/>
              <a:t>Edukacija i podrška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"/>
          <p:cNvSpPr txBox="1">
            <a:spLocks noGrp="1"/>
          </p:cNvSpPr>
          <p:nvPr>
            <p:ph type="ctrTitle"/>
          </p:nvPr>
        </p:nvSpPr>
        <p:spPr>
          <a:xfrm>
            <a:off x="1098005" y="1386185"/>
            <a:ext cx="22178464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</a:pPr>
            <a:r>
              <a:rPr lang="hr-HR" dirty="0"/>
              <a:t>O projektu e-Škole</a:t>
            </a:r>
          </a:p>
        </p:txBody>
      </p:sp>
      <p:sp>
        <p:nvSpPr>
          <p:cNvPr id="261" name="Google Shape;261;p4"/>
          <p:cNvSpPr txBox="1">
            <a:spLocks noGrp="1"/>
          </p:cNvSpPr>
          <p:nvPr>
            <p:ph type="subTitle" idx="1"/>
          </p:nvPr>
        </p:nvSpPr>
        <p:spPr>
          <a:xfrm>
            <a:off x="1810140" y="4161453"/>
            <a:ext cx="21394322" cy="6774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5400" b="0" i="0" dirty="0">
                <a:solidFill>
                  <a:srgbClr val="8285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e-Škole: Razvoj sustava</a:t>
            </a:r>
            <a:br>
              <a:rPr lang="hr-HR" sz="5400" b="0" i="0" dirty="0">
                <a:solidFill>
                  <a:srgbClr val="8285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hr-HR" sz="5400" b="0" i="0" dirty="0">
                <a:solidFill>
                  <a:srgbClr val="8285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digitalno zrelih škola</a:t>
            </a:r>
            <a:br>
              <a:rPr lang="hr-HR" sz="5400" b="0" i="0" dirty="0">
                <a:solidFill>
                  <a:srgbClr val="828585"/>
                </a:solidFill>
                <a:effectLst/>
                <a:latin typeface="+mn-lt"/>
              </a:rPr>
            </a:br>
            <a:endParaRPr lang="hr-HR" sz="5400" dirty="0">
              <a:latin typeface="+mn-lt"/>
            </a:endParaRP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4800" dirty="0">
                <a:solidFill>
                  <a:srgbClr val="828585"/>
                </a:solidFill>
                <a:latin typeface="+mn-lt"/>
                <a:sym typeface="Arial"/>
              </a:rPr>
              <a:t> Pilot projekt – 2015.-2018.</a:t>
            </a:r>
            <a:br>
              <a:rPr lang="hr-HR" sz="4800" dirty="0">
                <a:latin typeface="+mn-lt"/>
              </a:rPr>
            </a:br>
            <a:endParaRPr lang="hr-HR" sz="4800" dirty="0">
              <a:latin typeface="+mn-lt"/>
            </a:endParaRP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4800" b="0" i="0" dirty="0">
                <a:solidFill>
                  <a:srgbClr val="828585"/>
                </a:solidFill>
                <a:effectLst/>
                <a:latin typeface="+mn-lt"/>
              </a:rPr>
              <a:t> II. faza – početak 2018. godine</a:t>
            </a:r>
          </a:p>
        </p:txBody>
      </p:sp>
      <p:sp>
        <p:nvSpPr>
          <p:cNvPr id="4" name="Callout: Down Arrow 3">
            <a:extLst>
              <a:ext uri="{FF2B5EF4-FFF2-40B4-BE49-F238E27FC236}">
                <a16:creationId xmlns:a16="http://schemas.microsoft.com/office/drawing/2014/main" id="{BDDF7ACE-E191-4233-8A0E-4B8A5078EA7C}"/>
              </a:ext>
            </a:extLst>
          </p:cNvPr>
          <p:cNvSpPr/>
          <p:nvPr/>
        </p:nvSpPr>
        <p:spPr>
          <a:xfrm rot="1426357">
            <a:off x="13837227" y="4498977"/>
            <a:ext cx="8683191" cy="5221515"/>
          </a:xfrm>
          <a:prstGeom prst="downArrowCallout">
            <a:avLst>
              <a:gd name="adj1" fmla="val 10679"/>
              <a:gd name="adj2" fmla="val 19997"/>
              <a:gd name="adj3" fmla="val 17989"/>
              <a:gd name="adj4" fmla="val 64977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/>
              <a:t>Digitalna transformacija nastavnih</a:t>
            </a:r>
            <a:br>
              <a:rPr lang="hr-HR" sz="4000" b="1" dirty="0"/>
            </a:br>
            <a:r>
              <a:rPr lang="hr-HR" sz="4000" b="1" dirty="0"/>
              <a:t> i poslovnih procesa u školama</a:t>
            </a:r>
          </a:p>
        </p:txBody>
      </p:sp>
    </p:spTree>
    <p:extLst>
      <p:ext uri="{BB962C8B-B14F-4D97-AF65-F5344CB8AC3E}">
        <p14:creationId xmlns:p14="http://schemas.microsoft.com/office/powerpoint/2010/main" val="2069960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6BBFCC4-0D07-4672-BD65-5BB32252F0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9026491"/>
              </p:ext>
            </p:extLst>
          </p:nvPr>
        </p:nvGraphicFramePr>
        <p:xfrm>
          <a:off x="673118" y="3852080"/>
          <a:ext cx="23028237" cy="7867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1" name="Google Shape;261;p4"/>
          <p:cNvSpPr txBox="1">
            <a:spLocks noGrp="1"/>
          </p:cNvSpPr>
          <p:nvPr>
            <p:ph type="subTitle" idx="1"/>
          </p:nvPr>
        </p:nvSpPr>
        <p:spPr>
          <a:xfrm>
            <a:off x="1134009" y="3400246"/>
            <a:ext cx="22106456" cy="768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1A2A3"/>
              </a:buClr>
              <a:buSzPts val="5000"/>
            </a:pPr>
            <a:r>
              <a:rPr lang="pl-PL" dirty="0"/>
              <a:t>Ulaskom u projekt škole dobivaju:</a:t>
            </a:r>
          </a:p>
        </p:txBody>
      </p:sp>
      <p:sp>
        <p:nvSpPr>
          <p:cNvPr id="7" name="Google Shape;260;p4">
            <a:extLst>
              <a:ext uri="{FF2B5EF4-FFF2-40B4-BE49-F238E27FC236}">
                <a16:creationId xmlns:a16="http://schemas.microsoft.com/office/drawing/2014/main" id="{87A2C2CF-05F5-4A39-8AD7-508BB384FC0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98005" y="1386185"/>
            <a:ext cx="22178464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</a:pPr>
            <a:r>
              <a:rPr lang="hr-HR" dirty="0"/>
              <a:t>O projektu e-Škole</a:t>
            </a:r>
          </a:p>
        </p:txBody>
      </p:sp>
    </p:spTree>
    <p:extLst>
      <p:ext uri="{BB962C8B-B14F-4D97-AF65-F5344CB8AC3E}">
        <p14:creationId xmlns:p14="http://schemas.microsoft.com/office/powerpoint/2010/main" val="1006686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"/>
          <p:cNvSpPr txBox="1">
            <a:spLocks noGrp="1"/>
          </p:cNvSpPr>
          <p:nvPr>
            <p:ph type="ctrTitle"/>
          </p:nvPr>
        </p:nvSpPr>
        <p:spPr>
          <a:xfrm>
            <a:off x="1025997" y="944995"/>
            <a:ext cx="22178464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</a:pPr>
            <a:r>
              <a:rPr lang="hr-HR" sz="8000" dirty="0"/>
              <a:t>Status aktivnosti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94EDCE-2A6E-4B46-BAF0-798E33491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860" y="944995"/>
            <a:ext cx="16480737" cy="1127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33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"/>
          <p:cNvSpPr txBox="1">
            <a:spLocks noGrp="1"/>
          </p:cNvSpPr>
          <p:nvPr>
            <p:ph type="title"/>
          </p:nvPr>
        </p:nvSpPr>
        <p:spPr>
          <a:xfrm>
            <a:off x="1218723" y="1135714"/>
            <a:ext cx="21937028" cy="1412911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</a:pPr>
            <a:r>
              <a:rPr lang="hr-HR" sz="9300" dirty="0">
                <a:solidFill>
                  <a:schemeClr val="accent6">
                    <a:lumMod val="75000"/>
                  </a:schemeClr>
                </a:solidFill>
              </a:rPr>
              <a:t>Mrežna infrastruktura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498B832-03FC-4091-9686-7441A01875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9372833"/>
              </p:ext>
            </p:extLst>
          </p:nvPr>
        </p:nvGraphicFramePr>
        <p:xfrm>
          <a:off x="5785402" y="3418886"/>
          <a:ext cx="12803670" cy="7597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Arrow: Down 9">
            <a:extLst>
              <a:ext uri="{FF2B5EF4-FFF2-40B4-BE49-F238E27FC236}">
                <a16:creationId xmlns:a16="http://schemas.microsoft.com/office/drawing/2014/main" id="{07DD48AF-E435-4224-8E54-0537F6292BA7}"/>
              </a:ext>
            </a:extLst>
          </p:cNvPr>
          <p:cNvSpPr/>
          <p:nvPr/>
        </p:nvSpPr>
        <p:spPr>
          <a:xfrm>
            <a:off x="16945616" y="9799444"/>
            <a:ext cx="1316885" cy="188003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597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"/>
          <p:cNvSpPr txBox="1">
            <a:spLocks noGrp="1"/>
          </p:cNvSpPr>
          <p:nvPr>
            <p:ph type="title"/>
          </p:nvPr>
        </p:nvSpPr>
        <p:spPr/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ts val="10000"/>
              <a:buFont typeface="Arial"/>
              <a:buNone/>
            </a:pPr>
            <a:r>
              <a:rPr lang="hr-HR" sz="9300" dirty="0">
                <a:solidFill>
                  <a:schemeClr val="accent6">
                    <a:lumMod val="75000"/>
                  </a:schemeClr>
                </a:solidFill>
              </a:rPr>
              <a:t>Aktivna mrežna oprema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5AE46F-0940-48DC-BCD0-9E3EC74FA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7029" y="3186386"/>
            <a:ext cx="21253416" cy="905297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r-HR" sz="5400" dirty="0"/>
              <a:t>Obuhvaća:</a:t>
            </a: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hr-HR" sz="5400" dirty="0"/>
              <a:t>Mrežni usmjerivač (</a:t>
            </a:r>
            <a:r>
              <a:rPr lang="hr-HR" sz="5400" i="1" dirty="0"/>
              <a:t>Router</a:t>
            </a:r>
            <a:r>
              <a:rPr lang="hr-HR" sz="5400" dirty="0"/>
              <a:t>)</a:t>
            </a: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hr-HR" sz="5400" dirty="0"/>
              <a:t>Mrežni preklopnik (</a:t>
            </a:r>
            <a:r>
              <a:rPr lang="hr-HR" sz="5400" i="1" dirty="0"/>
              <a:t>Switch</a:t>
            </a:r>
            <a:r>
              <a:rPr lang="hr-HR" sz="5400" dirty="0"/>
              <a:t>)</a:t>
            </a: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hr-HR" sz="5400" dirty="0"/>
              <a:t>Bežična pristupna točka (</a:t>
            </a:r>
            <a:r>
              <a:rPr lang="hr-HR" sz="5400" i="1" dirty="0"/>
              <a:t>Access Point</a:t>
            </a:r>
            <a:r>
              <a:rPr lang="hr-HR" sz="5400" dirty="0"/>
              <a:t>)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4BC2E730-B13E-4E0F-8BCD-99E43A1FE143}"/>
              </a:ext>
            </a:extLst>
          </p:cNvPr>
          <p:cNvSpPr/>
          <p:nvPr/>
        </p:nvSpPr>
        <p:spPr>
          <a:xfrm>
            <a:off x="16945616" y="24084"/>
            <a:ext cx="1316885" cy="188003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82443"/>
      </p:ext>
    </p:extLst>
  </p:cSld>
  <p:clrMapOvr>
    <a:masterClrMapping/>
  </p:clrMapOvr>
</p:sld>
</file>

<file path=ppt/theme/theme1.xml><?xml version="1.0" encoding="utf-8"?>
<a:theme xmlns:a="http://schemas.openxmlformats.org/drawingml/2006/main" name="CARNET">
  <a:themeElements>
    <a:clrScheme name="Carnet">
      <a:dk1>
        <a:srgbClr val="6D6E71"/>
      </a:dk1>
      <a:lt1>
        <a:srgbClr val="FFFFFF"/>
      </a:lt1>
      <a:dk2>
        <a:srgbClr val="262626"/>
      </a:dk2>
      <a:lt2>
        <a:srgbClr val="FFFFFF"/>
      </a:lt2>
      <a:accent1>
        <a:srgbClr val="39B54A"/>
      </a:accent1>
      <a:accent2>
        <a:srgbClr val="AE519F"/>
      </a:accent2>
      <a:accent3>
        <a:srgbClr val="1B75BC"/>
      </a:accent3>
      <a:accent4>
        <a:srgbClr val="6D6E71"/>
      </a:accent4>
      <a:accent5>
        <a:srgbClr val="39B54A"/>
      </a:accent5>
      <a:accent6>
        <a:srgbClr val="AE519F"/>
      </a:accent6>
      <a:hlink>
        <a:srgbClr val="39B54A"/>
      </a:hlink>
      <a:folHlink>
        <a:srgbClr val="6D6E7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1635</Words>
  <Application>Microsoft Office PowerPoint</Application>
  <PresentationFormat>Custom</PresentationFormat>
  <Paragraphs>143</Paragraphs>
  <Slides>22</Slides>
  <Notes>22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Noto Sans Symbols</vt:lpstr>
      <vt:lpstr>Open Sans</vt:lpstr>
      <vt:lpstr>Open Sans Light</vt:lpstr>
      <vt:lpstr>Segoe UI</vt:lpstr>
      <vt:lpstr>Wingdings</vt:lpstr>
      <vt:lpstr>CARNET</vt:lpstr>
      <vt:lpstr>PowerPoint Presentation</vt:lpstr>
      <vt:lpstr>PowerPoint Presentation</vt:lpstr>
      <vt:lpstr>Informativni webinar o mrežnoj opremi</vt:lpstr>
      <vt:lpstr>Sadržaj</vt:lpstr>
      <vt:lpstr>O projektu e-Škole</vt:lpstr>
      <vt:lpstr>O projektu e-Škole</vt:lpstr>
      <vt:lpstr>Status aktivnosti</vt:lpstr>
      <vt:lpstr>Mrežna infrastruktura</vt:lpstr>
      <vt:lpstr>Aktivna mrežna oprema</vt:lpstr>
      <vt:lpstr>Aktivna mrežna oprema</vt:lpstr>
      <vt:lpstr>Aktivna mrežna oprema</vt:lpstr>
      <vt:lpstr>Aktivna mrežna oprema</vt:lpstr>
      <vt:lpstr>Aktivna mrežna oprema</vt:lpstr>
      <vt:lpstr>Aktivna mrežna oprema</vt:lpstr>
      <vt:lpstr>Edukacija i podrška</vt:lpstr>
      <vt:lpstr>Edukacija i podrška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Lucija Mjeda</dc:creator>
  <cp:lastModifiedBy>Doroteja Mandarić</cp:lastModifiedBy>
  <cp:revision>44</cp:revision>
  <dcterms:modified xsi:type="dcterms:W3CDTF">2021-10-21T10:57:58Z</dcterms:modified>
</cp:coreProperties>
</file>