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9" r:id="rId2"/>
    <p:sldMasterId id="2147483670" r:id="rId3"/>
    <p:sldMasterId id="2147483682" r:id="rId4"/>
    <p:sldMasterId id="2147483692" r:id="rId5"/>
  </p:sldMasterIdLst>
  <p:notesMasterIdLst>
    <p:notesMasterId r:id="rId40"/>
  </p:notesMasterIdLst>
  <p:sldIdLst>
    <p:sldId id="256" r:id="rId6"/>
    <p:sldId id="258" r:id="rId7"/>
    <p:sldId id="283" r:id="rId8"/>
    <p:sldId id="288" r:id="rId9"/>
    <p:sldId id="284" r:id="rId10"/>
    <p:sldId id="291" r:id="rId11"/>
    <p:sldId id="259" r:id="rId12"/>
    <p:sldId id="268" r:id="rId13"/>
    <p:sldId id="278" r:id="rId14"/>
    <p:sldId id="266" r:id="rId15"/>
    <p:sldId id="273" r:id="rId16"/>
    <p:sldId id="269" r:id="rId17"/>
    <p:sldId id="271" r:id="rId18"/>
    <p:sldId id="274" r:id="rId19"/>
    <p:sldId id="297" r:id="rId20"/>
    <p:sldId id="292" r:id="rId21"/>
    <p:sldId id="276" r:id="rId22"/>
    <p:sldId id="282" r:id="rId23"/>
    <p:sldId id="281" r:id="rId24"/>
    <p:sldId id="285" r:id="rId25"/>
    <p:sldId id="293" r:id="rId26"/>
    <p:sldId id="294" r:id="rId27"/>
    <p:sldId id="295" r:id="rId28"/>
    <p:sldId id="296" r:id="rId29"/>
    <p:sldId id="279" r:id="rId30"/>
    <p:sldId id="286" r:id="rId31"/>
    <p:sldId id="260" r:id="rId32"/>
    <p:sldId id="261" r:id="rId33"/>
    <p:sldId id="287" r:id="rId34"/>
    <p:sldId id="262" r:id="rId35"/>
    <p:sldId id="263" r:id="rId36"/>
    <p:sldId id="264" r:id="rId37"/>
    <p:sldId id="275" r:id="rId38"/>
    <p:sldId id="265" r:id="rId39"/>
  </p:sldIdLst>
  <p:sldSz cx="24374475" cy="13717588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1">
          <p15:clr>
            <a:srgbClr val="A4A3A4"/>
          </p15:clr>
        </p15:guide>
        <p15:guide id="2" pos="7677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1" roundtripDataSignature="AMtx7mgUnynx3K0LCjOHo7IfFBhXyy2sn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4" d="100"/>
          <a:sy n="34" d="100"/>
        </p:scale>
        <p:origin x="108" y="3366"/>
      </p:cViewPr>
      <p:guideLst>
        <p:guide orient="horz" pos="4321"/>
        <p:guide pos="767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1" name="Google Shape;29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>
              <a:buNone/>
            </a:pP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154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7386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1071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5" name="Google Shape;265;p5:notes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ef5fad6f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ef5fad6f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1" name="Google Shape;271;gef5fad6fd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ef5fad6fd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ef5fad6fd0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8" name="Google Shape;278;gef5fad6fd0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0"/>
          <p:cNvSpPr txBox="1">
            <a:spLocks noGrp="1"/>
          </p:cNvSpPr>
          <p:nvPr>
            <p:ph type="title"/>
          </p:nvPr>
        </p:nvSpPr>
        <p:spPr>
          <a:xfrm>
            <a:off x="1170013" y="1341427"/>
            <a:ext cx="21937028" cy="1412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39B54A"/>
              </a:buClr>
              <a:buSzPts val="10000"/>
              <a:buFont typeface="Arial"/>
              <a:buNone/>
              <a:defRPr sz="10000" b="1" i="0" u="none" strike="noStrike" cap="none">
                <a:solidFill>
                  <a:srgbClr val="39B54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body" idx="1"/>
          </p:nvPr>
        </p:nvSpPr>
        <p:spPr>
          <a:xfrm>
            <a:off x="1123417" y="3186386"/>
            <a:ext cx="21937028" cy="9052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46100" algn="l" rtl="0">
              <a:spcBef>
                <a:spcPts val="1000"/>
              </a:spcBef>
              <a:spcAft>
                <a:spcPts val="0"/>
              </a:spcAft>
              <a:buClr>
                <a:srgbClr val="39B54A"/>
              </a:buClr>
              <a:buSzPts val="5000"/>
              <a:buFont typeface="Arial"/>
              <a:buChar char="•"/>
              <a:defRPr sz="5000" b="0" i="0" u="none" strike="noStrike" cap="none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546100" algn="l" rtl="0">
              <a:spcBef>
                <a:spcPts val="1000"/>
              </a:spcBef>
              <a:spcAft>
                <a:spcPts val="0"/>
              </a:spcAft>
              <a:buClr>
                <a:srgbClr val="6D6E71"/>
              </a:buClr>
              <a:buSzPts val="5000"/>
              <a:buFont typeface="Arial"/>
              <a:buChar char="•"/>
              <a:defRPr sz="5000" b="0" i="0" u="none" strike="noStrike" cap="none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546100" algn="l" rtl="0">
              <a:spcBef>
                <a:spcPts val="1000"/>
              </a:spcBef>
              <a:spcAft>
                <a:spcPts val="0"/>
              </a:spcAft>
              <a:buClr>
                <a:srgbClr val="6D6E71"/>
              </a:buClr>
              <a:buSzPts val="5000"/>
              <a:buFont typeface="Noto Sans Symbols"/>
              <a:buChar char="▪"/>
              <a:defRPr sz="5000" b="0" i="0" u="none" strike="noStrike" cap="none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7350" algn="l" rtl="0">
              <a:spcBef>
                <a:spcPts val="500"/>
              </a:spcBef>
              <a:spcAft>
                <a:spcPts val="0"/>
              </a:spcAft>
              <a:buClr>
                <a:srgbClr val="6D6E71"/>
              </a:buClr>
              <a:buSzPts val="2500"/>
              <a:buFont typeface="Arial"/>
              <a:buChar char="–"/>
              <a:defRPr sz="2500" b="1" i="0" u="none" strike="noStrike" cap="none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7350" algn="l" rtl="0">
              <a:spcBef>
                <a:spcPts val="500"/>
              </a:spcBef>
              <a:spcAft>
                <a:spcPts val="0"/>
              </a:spcAft>
              <a:buClr>
                <a:srgbClr val="6D6E71"/>
              </a:buClr>
              <a:buSzPts val="2500"/>
              <a:buFont typeface="Arial"/>
              <a:buChar char="»"/>
              <a:defRPr sz="2500" b="0" i="0" u="none" strike="noStrike" cap="none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>
            <a:spLocks noGrp="1"/>
          </p:cNvSpPr>
          <p:nvPr>
            <p:ph type="pic" idx="2"/>
          </p:nvPr>
        </p:nvSpPr>
        <p:spPr>
          <a:xfrm>
            <a:off x="1170013" y="1170162"/>
            <a:ext cx="22034449" cy="1022513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1"/>
          <p:cNvSpPr txBox="1">
            <a:spLocks noGrp="1"/>
          </p:cNvSpPr>
          <p:nvPr>
            <p:ph type="ctrTitle"/>
          </p:nvPr>
        </p:nvSpPr>
        <p:spPr>
          <a:xfrm>
            <a:off x="3046413" y="2244725"/>
            <a:ext cx="18281651" cy="4776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subTitle" idx="1"/>
          </p:nvPr>
        </p:nvSpPr>
        <p:spPr>
          <a:xfrm>
            <a:off x="3046413" y="7205663"/>
            <a:ext cx="18281651" cy="331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dt" idx="10"/>
          </p:nvPr>
        </p:nvSpPr>
        <p:spPr>
          <a:xfrm>
            <a:off x="167640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1"/>
          <p:cNvSpPr txBox="1">
            <a:spLocks noGrp="1"/>
          </p:cNvSpPr>
          <p:nvPr>
            <p:ph type="ftr" idx="11"/>
          </p:nvPr>
        </p:nvSpPr>
        <p:spPr>
          <a:xfrm>
            <a:off x="8074025" y="12714288"/>
            <a:ext cx="82264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1"/>
          <p:cNvSpPr txBox="1">
            <a:spLocks noGrp="1"/>
          </p:cNvSpPr>
          <p:nvPr>
            <p:ph type="sldNum" idx="12"/>
          </p:nvPr>
        </p:nvSpPr>
        <p:spPr>
          <a:xfrm>
            <a:off x="1721485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2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21675" cy="2651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2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21675" cy="8704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22"/>
          <p:cNvSpPr txBox="1">
            <a:spLocks noGrp="1"/>
          </p:cNvSpPr>
          <p:nvPr>
            <p:ph type="dt" idx="10"/>
          </p:nvPr>
        </p:nvSpPr>
        <p:spPr>
          <a:xfrm>
            <a:off x="167640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 txBox="1">
            <a:spLocks noGrp="1"/>
          </p:cNvSpPr>
          <p:nvPr>
            <p:ph type="ftr" idx="11"/>
          </p:nvPr>
        </p:nvSpPr>
        <p:spPr>
          <a:xfrm>
            <a:off x="8074025" y="12714288"/>
            <a:ext cx="82264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2"/>
          <p:cNvSpPr txBox="1">
            <a:spLocks noGrp="1"/>
          </p:cNvSpPr>
          <p:nvPr>
            <p:ph type="sldNum" idx="12"/>
          </p:nvPr>
        </p:nvSpPr>
        <p:spPr>
          <a:xfrm>
            <a:off x="1721485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3"/>
          <p:cNvSpPr txBox="1">
            <a:spLocks noGrp="1"/>
          </p:cNvSpPr>
          <p:nvPr>
            <p:ph type="title"/>
          </p:nvPr>
        </p:nvSpPr>
        <p:spPr>
          <a:xfrm>
            <a:off x="1663700" y="3419475"/>
            <a:ext cx="21021675" cy="570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body" idx="1"/>
          </p:nvPr>
        </p:nvSpPr>
        <p:spPr>
          <a:xfrm>
            <a:off x="1663700" y="9180513"/>
            <a:ext cx="21021675" cy="300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23"/>
          <p:cNvSpPr txBox="1">
            <a:spLocks noGrp="1"/>
          </p:cNvSpPr>
          <p:nvPr>
            <p:ph type="dt" idx="10"/>
          </p:nvPr>
        </p:nvSpPr>
        <p:spPr>
          <a:xfrm>
            <a:off x="167640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3"/>
          <p:cNvSpPr txBox="1">
            <a:spLocks noGrp="1"/>
          </p:cNvSpPr>
          <p:nvPr>
            <p:ph type="ftr" idx="11"/>
          </p:nvPr>
        </p:nvSpPr>
        <p:spPr>
          <a:xfrm>
            <a:off x="8074025" y="12714288"/>
            <a:ext cx="82264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3"/>
          <p:cNvSpPr txBox="1">
            <a:spLocks noGrp="1"/>
          </p:cNvSpPr>
          <p:nvPr>
            <p:ph type="sldNum" idx="12"/>
          </p:nvPr>
        </p:nvSpPr>
        <p:spPr>
          <a:xfrm>
            <a:off x="1721485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4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21675" cy="2651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10434638" cy="8704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24"/>
          <p:cNvSpPr txBox="1">
            <a:spLocks noGrp="1"/>
          </p:cNvSpPr>
          <p:nvPr>
            <p:ph type="body" idx="2"/>
          </p:nvPr>
        </p:nvSpPr>
        <p:spPr>
          <a:xfrm>
            <a:off x="12263438" y="3651250"/>
            <a:ext cx="10434637" cy="8704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24"/>
          <p:cNvSpPr txBox="1">
            <a:spLocks noGrp="1"/>
          </p:cNvSpPr>
          <p:nvPr>
            <p:ph type="dt" idx="10"/>
          </p:nvPr>
        </p:nvSpPr>
        <p:spPr>
          <a:xfrm>
            <a:off x="167640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4"/>
          <p:cNvSpPr txBox="1">
            <a:spLocks noGrp="1"/>
          </p:cNvSpPr>
          <p:nvPr>
            <p:ph type="ftr" idx="11"/>
          </p:nvPr>
        </p:nvSpPr>
        <p:spPr>
          <a:xfrm>
            <a:off x="8074025" y="12714288"/>
            <a:ext cx="82264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4"/>
          <p:cNvSpPr txBox="1">
            <a:spLocks noGrp="1"/>
          </p:cNvSpPr>
          <p:nvPr>
            <p:ph type="sldNum" idx="12"/>
          </p:nvPr>
        </p:nvSpPr>
        <p:spPr>
          <a:xfrm>
            <a:off x="1721485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5"/>
          <p:cNvSpPr txBox="1">
            <a:spLocks noGrp="1"/>
          </p:cNvSpPr>
          <p:nvPr>
            <p:ph type="title"/>
          </p:nvPr>
        </p:nvSpPr>
        <p:spPr>
          <a:xfrm>
            <a:off x="1679575" y="730250"/>
            <a:ext cx="21021675" cy="2651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5"/>
          <p:cNvSpPr txBox="1">
            <a:spLocks noGrp="1"/>
          </p:cNvSpPr>
          <p:nvPr>
            <p:ph type="body" idx="1"/>
          </p:nvPr>
        </p:nvSpPr>
        <p:spPr>
          <a:xfrm>
            <a:off x="1679575" y="3362325"/>
            <a:ext cx="10310813" cy="164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5" name="Google Shape;85;p25"/>
          <p:cNvSpPr txBox="1">
            <a:spLocks noGrp="1"/>
          </p:cNvSpPr>
          <p:nvPr>
            <p:ph type="body" idx="2"/>
          </p:nvPr>
        </p:nvSpPr>
        <p:spPr>
          <a:xfrm>
            <a:off x="1679575" y="5010150"/>
            <a:ext cx="10310813" cy="737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25"/>
          <p:cNvSpPr txBox="1">
            <a:spLocks noGrp="1"/>
          </p:cNvSpPr>
          <p:nvPr>
            <p:ph type="body" idx="3"/>
          </p:nvPr>
        </p:nvSpPr>
        <p:spPr>
          <a:xfrm>
            <a:off x="12339638" y="3362325"/>
            <a:ext cx="10361612" cy="164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7" name="Google Shape;87;p25"/>
          <p:cNvSpPr txBox="1">
            <a:spLocks noGrp="1"/>
          </p:cNvSpPr>
          <p:nvPr>
            <p:ph type="body" idx="4"/>
          </p:nvPr>
        </p:nvSpPr>
        <p:spPr>
          <a:xfrm>
            <a:off x="12339638" y="5010150"/>
            <a:ext cx="10361612" cy="737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25"/>
          <p:cNvSpPr txBox="1">
            <a:spLocks noGrp="1"/>
          </p:cNvSpPr>
          <p:nvPr>
            <p:ph type="dt" idx="10"/>
          </p:nvPr>
        </p:nvSpPr>
        <p:spPr>
          <a:xfrm>
            <a:off x="167640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5"/>
          <p:cNvSpPr txBox="1">
            <a:spLocks noGrp="1"/>
          </p:cNvSpPr>
          <p:nvPr>
            <p:ph type="ftr" idx="11"/>
          </p:nvPr>
        </p:nvSpPr>
        <p:spPr>
          <a:xfrm>
            <a:off x="8074025" y="12714288"/>
            <a:ext cx="82264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5"/>
          <p:cNvSpPr txBox="1">
            <a:spLocks noGrp="1"/>
          </p:cNvSpPr>
          <p:nvPr>
            <p:ph type="sldNum" idx="12"/>
          </p:nvPr>
        </p:nvSpPr>
        <p:spPr>
          <a:xfrm>
            <a:off x="1721485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6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21675" cy="2651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6"/>
          <p:cNvSpPr txBox="1">
            <a:spLocks noGrp="1"/>
          </p:cNvSpPr>
          <p:nvPr>
            <p:ph type="dt" idx="10"/>
          </p:nvPr>
        </p:nvSpPr>
        <p:spPr>
          <a:xfrm>
            <a:off x="167640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6"/>
          <p:cNvSpPr txBox="1">
            <a:spLocks noGrp="1"/>
          </p:cNvSpPr>
          <p:nvPr>
            <p:ph type="ftr" idx="11"/>
          </p:nvPr>
        </p:nvSpPr>
        <p:spPr>
          <a:xfrm>
            <a:off x="8074025" y="12714288"/>
            <a:ext cx="82264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6"/>
          <p:cNvSpPr txBox="1">
            <a:spLocks noGrp="1"/>
          </p:cNvSpPr>
          <p:nvPr>
            <p:ph type="sldNum" idx="12"/>
          </p:nvPr>
        </p:nvSpPr>
        <p:spPr>
          <a:xfrm>
            <a:off x="1721485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7"/>
          <p:cNvSpPr txBox="1">
            <a:spLocks noGrp="1"/>
          </p:cNvSpPr>
          <p:nvPr>
            <p:ph type="dt" idx="10"/>
          </p:nvPr>
        </p:nvSpPr>
        <p:spPr>
          <a:xfrm>
            <a:off x="167640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7"/>
          <p:cNvSpPr txBox="1">
            <a:spLocks noGrp="1"/>
          </p:cNvSpPr>
          <p:nvPr>
            <p:ph type="ftr" idx="11"/>
          </p:nvPr>
        </p:nvSpPr>
        <p:spPr>
          <a:xfrm>
            <a:off x="8074025" y="12714288"/>
            <a:ext cx="82264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7"/>
          <p:cNvSpPr txBox="1">
            <a:spLocks noGrp="1"/>
          </p:cNvSpPr>
          <p:nvPr>
            <p:ph type="sldNum" idx="12"/>
          </p:nvPr>
        </p:nvSpPr>
        <p:spPr>
          <a:xfrm>
            <a:off x="1721485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8"/>
          <p:cNvSpPr txBox="1">
            <a:spLocks noGrp="1"/>
          </p:cNvSpPr>
          <p:nvPr>
            <p:ph type="title"/>
          </p:nvPr>
        </p:nvSpPr>
        <p:spPr>
          <a:xfrm>
            <a:off x="1679575" y="914400"/>
            <a:ext cx="78613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8"/>
          <p:cNvSpPr txBox="1">
            <a:spLocks noGrp="1"/>
          </p:cNvSpPr>
          <p:nvPr>
            <p:ph type="body" idx="1"/>
          </p:nvPr>
        </p:nvSpPr>
        <p:spPr>
          <a:xfrm>
            <a:off x="10361613" y="1974850"/>
            <a:ext cx="12339636" cy="9748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3" name="Google Shape;103;p28"/>
          <p:cNvSpPr txBox="1">
            <a:spLocks noGrp="1"/>
          </p:cNvSpPr>
          <p:nvPr>
            <p:ph type="body" idx="2"/>
          </p:nvPr>
        </p:nvSpPr>
        <p:spPr>
          <a:xfrm>
            <a:off x="1679575" y="4114800"/>
            <a:ext cx="7861300" cy="7624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4" name="Google Shape;104;p28"/>
          <p:cNvSpPr txBox="1">
            <a:spLocks noGrp="1"/>
          </p:cNvSpPr>
          <p:nvPr>
            <p:ph type="dt" idx="10"/>
          </p:nvPr>
        </p:nvSpPr>
        <p:spPr>
          <a:xfrm>
            <a:off x="167640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8"/>
          <p:cNvSpPr txBox="1">
            <a:spLocks noGrp="1"/>
          </p:cNvSpPr>
          <p:nvPr>
            <p:ph type="ftr" idx="11"/>
          </p:nvPr>
        </p:nvSpPr>
        <p:spPr>
          <a:xfrm>
            <a:off x="8074025" y="12714288"/>
            <a:ext cx="82264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8"/>
          <p:cNvSpPr txBox="1">
            <a:spLocks noGrp="1"/>
          </p:cNvSpPr>
          <p:nvPr>
            <p:ph type="sldNum" idx="12"/>
          </p:nvPr>
        </p:nvSpPr>
        <p:spPr>
          <a:xfrm>
            <a:off x="1721485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9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21675" cy="2651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9"/>
          <p:cNvSpPr txBox="1">
            <a:spLocks noGrp="1"/>
          </p:cNvSpPr>
          <p:nvPr>
            <p:ph type="body" idx="1"/>
          </p:nvPr>
        </p:nvSpPr>
        <p:spPr>
          <a:xfrm rot="5400000">
            <a:off x="7835106" y="-2507456"/>
            <a:ext cx="8704263" cy="2102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29"/>
          <p:cNvSpPr txBox="1">
            <a:spLocks noGrp="1"/>
          </p:cNvSpPr>
          <p:nvPr>
            <p:ph type="dt" idx="10"/>
          </p:nvPr>
        </p:nvSpPr>
        <p:spPr>
          <a:xfrm>
            <a:off x="167640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9"/>
          <p:cNvSpPr txBox="1">
            <a:spLocks noGrp="1"/>
          </p:cNvSpPr>
          <p:nvPr>
            <p:ph type="ftr" idx="11"/>
          </p:nvPr>
        </p:nvSpPr>
        <p:spPr>
          <a:xfrm>
            <a:off x="8074025" y="12714288"/>
            <a:ext cx="82264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9"/>
          <p:cNvSpPr txBox="1">
            <a:spLocks noGrp="1"/>
          </p:cNvSpPr>
          <p:nvPr>
            <p:ph type="sldNum" idx="12"/>
          </p:nvPr>
        </p:nvSpPr>
        <p:spPr>
          <a:xfrm>
            <a:off x="1721485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1"/>
          <p:cNvSpPr txBox="1">
            <a:spLocks noGrp="1"/>
          </p:cNvSpPr>
          <p:nvPr>
            <p:ph type="ctrTitle"/>
          </p:nvPr>
        </p:nvSpPr>
        <p:spPr>
          <a:xfrm>
            <a:off x="1098005" y="2178274"/>
            <a:ext cx="22178464" cy="158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39B54A"/>
              </a:buClr>
              <a:buSzPts val="10000"/>
              <a:buFont typeface="Arial"/>
              <a:buNone/>
              <a:defRPr sz="10000" b="1" i="0" u="none" strike="noStrike" cap="none">
                <a:solidFill>
                  <a:srgbClr val="39B54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" name="Google Shape;15;p11"/>
          <p:cNvSpPr txBox="1">
            <a:spLocks noGrp="1"/>
          </p:cNvSpPr>
          <p:nvPr>
            <p:ph type="subTitle" idx="1"/>
          </p:nvPr>
        </p:nvSpPr>
        <p:spPr>
          <a:xfrm>
            <a:off x="1170013" y="3546426"/>
            <a:ext cx="22106456" cy="3505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1000"/>
              </a:spcBef>
              <a:spcAft>
                <a:spcPts val="0"/>
              </a:spcAft>
              <a:buClr>
                <a:srgbClr val="A1A2A3"/>
              </a:buClr>
              <a:buSzPts val="5000"/>
              <a:buFont typeface="Arial"/>
              <a:buNone/>
              <a:defRPr sz="5000" b="1" i="0" u="none" strike="noStrike" cap="none">
                <a:solidFill>
                  <a:srgbClr val="A1A2A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1340"/>
              </a:spcBef>
              <a:spcAft>
                <a:spcPts val="0"/>
              </a:spcAft>
              <a:buClr>
                <a:srgbClr val="A1A2A3"/>
              </a:buClr>
              <a:buSzPts val="6700"/>
              <a:buFont typeface="Arial"/>
              <a:buNone/>
              <a:defRPr sz="6700" b="0" i="0" u="none" strike="noStrike" cap="none">
                <a:solidFill>
                  <a:srgbClr val="A1A2A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1140"/>
              </a:spcBef>
              <a:spcAft>
                <a:spcPts val="0"/>
              </a:spcAft>
              <a:buClr>
                <a:srgbClr val="A1A2A3"/>
              </a:buClr>
              <a:buSzPts val="5700"/>
              <a:buFont typeface="Arial"/>
              <a:buNone/>
              <a:defRPr sz="5700" b="0" i="0" u="none" strike="noStrike" cap="none">
                <a:solidFill>
                  <a:srgbClr val="A1A2A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960"/>
              </a:spcBef>
              <a:spcAft>
                <a:spcPts val="0"/>
              </a:spcAft>
              <a:buClr>
                <a:srgbClr val="A1A2A3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A1A2A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960"/>
              </a:spcBef>
              <a:spcAft>
                <a:spcPts val="0"/>
              </a:spcAft>
              <a:buClr>
                <a:srgbClr val="A1A2A3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A1A2A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960"/>
              </a:spcBef>
              <a:spcAft>
                <a:spcPts val="0"/>
              </a:spcAft>
              <a:buClr>
                <a:srgbClr val="A1A2A3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A1A2A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960"/>
              </a:spcBef>
              <a:spcAft>
                <a:spcPts val="0"/>
              </a:spcAft>
              <a:buClr>
                <a:srgbClr val="A1A2A3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A1A2A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960"/>
              </a:spcBef>
              <a:spcAft>
                <a:spcPts val="0"/>
              </a:spcAft>
              <a:buClr>
                <a:srgbClr val="A1A2A3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A1A2A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960"/>
              </a:spcBef>
              <a:spcAft>
                <a:spcPts val="0"/>
              </a:spcAft>
              <a:buClr>
                <a:srgbClr val="A1A2A3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A1A2A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0"/>
          <p:cNvSpPr txBox="1">
            <a:spLocks noGrp="1"/>
          </p:cNvSpPr>
          <p:nvPr>
            <p:ph type="title"/>
          </p:nvPr>
        </p:nvSpPr>
        <p:spPr>
          <a:xfrm rot="5400000">
            <a:off x="14258131" y="3915569"/>
            <a:ext cx="11625263" cy="525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0"/>
          <p:cNvSpPr txBox="1">
            <a:spLocks noGrp="1"/>
          </p:cNvSpPr>
          <p:nvPr>
            <p:ph type="body" idx="1"/>
          </p:nvPr>
        </p:nvSpPr>
        <p:spPr>
          <a:xfrm rot="5400000">
            <a:off x="3671094" y="-1264443"/>
            <a:ext cx="11625263" cy="15614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30"/>
          <p:cNvSpPr txBox="1">
            <a:spLocks noGrp="1"/>
          </p:cNvSpPr>
          <p:nvPr>
            <p:ph type="dt" idx="10"/>
          </p:nvPr>
        </p:nvSpPr>
        <p:spPr>
          <a:xfrm>
            <a:off x="167640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0"/>
          <p:cNvSpPr txBox="1">
            <a:spLocks noGrp="1"/>
          </p:cNvSpPr>
          <p:nvPr>
            <p:ph type="ftr" idx="11"/>
          </p:nvPr>
        </p:nvSpPr>
        <p:spPr>
          <a:xfrm>
            <a:off x="8074025" y="12714288"/>
            <a:ext cx="82264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0"/>
          <p:cNvSpPr txBox="1">
            <a:spLocks noGrp="1"/>
          </p:cNvSpPr>
          <p:nvPr>
            <p:ph type="sldNum" idx="12"/>
          </p:nvPr>
        </p:nvSpPr>
        <p:spPr>
          <a:xfrm>
            <a:off x="1721485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2"/>
          <p:cNvSpPr txBox="1">
            <a:spLocks noGrp="1"/>
          </p:cNvSpPr>
          <p:nvPr>
            <p:ph type="ctrTitle"/>
          </p:nvPr>
        </p:nvSpPr>
        <p:spPr>
          <a:xfrm>
            <a:off x="3046413" y="2244725"/>
            <a:ext cx="18281651" cy="4776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2"/>
          <p:cNvSpPr txBox="1">
            <a:spLocks noGrp="1"/>
          </p:cNvSpPr>
          <p:nvPr>
            <p:ph type="subTitle" idx="1"/>
          </p:nvPr>
        </p:nvSpPr>
        <p:spPr>
          <a:xfrm>
            <a:off x="3046413" y="7205663"/>
            <a:ext cx="18281651" cy="331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8" name="Google Shape;128;p32"/>
          <p:cNvSpPr txBox="1">
            <a:spLocks noGrp="1"/>
          </p:cNvSpPr>
          <p:nvPr>
            <p:ph type="dt" idx="10"/>
          </p:nvPr>
        </p:nvSpPr>
        <p:spPr>
          <a:xfrm>
            <a:off x="167640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2"/>
          <p:cNvSpPr txBox="1">
            <a:spLocks noGrp="1"/>
          </p:cNvSpPr>
          <p:nvPr>
            <p:ph type="ftr" idx="11"/>
          </p:nvPr>
        </p:nvSpPr>
        <p:spPr>
          <a:xfrm>
            <a:off x="8074025" y="12714288"/>
            <a:ext cx="82264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32"/>
          <p:cNvSpPr txBox="1">
            <a:spLocks noGrp="1"/>
          </p:cNvSpPr>
          <p:nvPr>
            <p:ph type="sldNum" idx="12"/>
          </p:nvPr>
        </p:nvSpPr>
        <p:spPr>
          <a:xfrm>
            <a:off x="1721485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3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21675" cy="2651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3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21675" cy="8704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33"/>
          <p:cNvSpPr txBox="1">
            <a:spLocks noGrp="1"/>
          </p:cNvSpPr>
          <p:nvPr>
            <p:ph type="dt" idx="10"/>
          </p:nvPr>
        </p:nvSpPr>
        <p:spPr>
          <a:xfrm>
            <a:off x="167640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3"/>
          <p:cNvSpPr txBox="1">
            <a:spLocks noGrp="1"/>
          </p:cNvSpPr>
          <p:nvPr>
            <p:ph type="ftr" idx="11"/>
          </p:nvPr>
        </p:nvSpPr>
        <p:spPr>
          <a:xfrm>
            <a:off x="8074025" y="12714288"/>
            <a:ext cx="82264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3"/>
          <p:cNvSpPr txBox="1">
            <a:spLocks noGrp="1"/>
          </p:cNvSpPr>
          <p:nvPr>
            <p:ph type="sldNum" idx="12"/>
          </p:nvPr>
        </p:nvSpPr>
        <p:spPr>
          <a:xfrm>
            <a:off x="1721485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4"/>
          <p:cNvSpPr txBox="1">
            <a:spLocks noGrp="1"/>
          </p:cNvSpPr>
          <p:nvPr>
            <p:ph type="title"/>
          </p:nvPr>
        </p:nvSpPr>
        <p:spPr>
          <a:xfrm>
            <a:off x="1663700" y="3419475"/>
            <a:ext cx="21021675" cy="570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4"/>
          <p:cNvSpPr txBox="1">
            <a:spLocks noGrp="1"/>
          </p:cNvSpPr>
          <p:nvPr>
            <p:ph type="body" idx="1"/>
          </p:nvPr>
        </p:nvSpPr>
        <p:spPr>
          <a:xfrm>
            <a:off x="1663700" y="9180513"/>
            <a:ext cx="21021675" cy="300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34"/>
          <p:cNvSpPr txBox="1">
            <a:spLocks noGrp="1"/>
          </p:cNvSpPr>
          <p:nvPr>
            <p:ph type="dt" idx="10"/>
          </p:nvPr>
        </p:nvSpPr>
        <p:spPr>
          <a:xfrm>
            <a:off x="167640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ftr" idx="11"/>
          </p:nvPr>
        </p:nvSpPr>
        <p:spPr>
          <a:xfrm>
            <a:off x="8074025" y="12714288"/>
            <a:ext cx="82264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 txBox="1">
            <a:spLocks noGrp="1"/>
          </p:cNvSpPr>
          <p:nvPr>
            <p:ph type="sldNum" idx="12"/>
          </p:nvPr>
        </p:nvSpPr>
        <p:spPr>
          <a:xfrm>
            <a:off x="1721485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21675" cy="2651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5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10434638" cy="8704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35"/>
          <p:cNvSpPr txBox="1">
            <a:spLocks noGrp="1"/>
          </p:cNvSpPr>
          <p:nvPr>
            <p:ph type="body" idx="2"/>
          </p:nvPr>
        </p:nvSpPr>
        <p:spPr>
          <a:xfrm>
            <a:off x="12263438" y="3651250"/>
            <a:ext cx="10434637" cy="8704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35"/>
          <p:cNvSpPr txBox="1">
            <a:spLocks noGrp="1"/>
          </p:cNvSpPr>
          <p:nvPr>
            <p:ph type="dt" idx="10"/>
          </p:nvPr>
        </p:nvSpPr>
        <p:spPr>
          <a:xfrm>
            <a:off x="167640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ftr" idx="11"/>
          </p:nvPr>
        </p:nvSpPr>
        <p:spPr>
          <a:xfrm>
            <a:off x="8074025" y="12714288"/>
            <a:ext cx="82264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5"/>
          <p:cNvSpPr txBox="1">
            <a:spLocks noGrp="1"/>
          </p:cNvSpPr>
          <p:nvPr>
            <p:ph type="sldNum" idx="12"/>
          </p:nvPr>
        </p:nvSpPr>
        <p:spPr>
          <a:xfrm>
            <a:off x="1721485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6"/>
          <p:cNvSpPr txBox="1">
            <a:spLocks noGrp="1"/>
          </p:cNvSpPr>
          <p:nvPr>
            <p:ph type="title"/>
          </p:nvPr>
        </p:nvSpPr>
        <p:spPr>
          <a:xfrm>
            <a:off x="1679575" y="730250"/>
            <a:ext cx="21021675" cy="2651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6"/>
          <p:cNvSpPr txBox="1">
            <a:spLocks noGrp="1"/>
          </p:cNvSpPr>
          <p:nvPr>
            <p:ph type="body" idx="1"/>
          </p:nvPr>
        </p:nvSpPr>
        <p:spPr>
          <a:xfrm>
            <a:off x="1679575" y="3362325"/>
            <a:ext cx="10310813" cy="164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3" name="Google Shape;153;p36"/>
          <p:cNvSpPr txBox="1">
            <a:spLocks noGrp="1"/>
          </p:cNvSpPr>
          <p:nvPr>
            <p:ph type="body" idx="2"/>
          </p:nvPr>
        </p:nvSpPr>
        <p:spPr>
          <a:xfrm>
            <a:off x="1679575" y="5010150"/>
            <a:ext cx="10310813" cy="737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36"/>
          <p:cNvSpPr txBox="1">
            <a:spLocks noGrp="1"/>
          </p:cNvSpPr>
          <p:nvPr>
            <p:ph type="body" idx="3"/>
          </p:nvPr>
        </p:nvSpPr>
        <p:spPr>
          <a:xfrm>
            <a:off x="12339638" y="3362325"/>
            <a:ext cx="10361612" cy="164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4"/>
          </p:nvPr>
        </p:nvSpPr>
        <p:spPr>
          <a:xfrm>
            <a:off x="12339638" y="5010150"/>
            <a:ext cx="10361612" cy="737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36"/>
          <p:cNvSpPr txBox="1">
            <a:spLocks noGrp="1"/>
          </p:cNvSpPr>
          <p:nvPr>
            <p:ph type="dt" idx="10"/>
          </p:nvPr>
        </p:nvSpPr>
        <p:spPr>
          <a:xfrm>
            <a:off x="167640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6"/>
          <p:cNvSpPr txBox="1">
            <a:spLocks noGrp="1"/>
          </p:cNvSpPr>
          <p:nvPr>
            <p:ph type="ftr" idx="11"/>
          </p:nvPr>
        </p:nvSpPr>
        <p:spPr>
          <a:xfrm>
            <a:off x="8074025" y="12714288"/>
            <a:ext cx="82264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6"/>
          <p:cNvSpPr txBox="1">
            <a:spLocks noGrp="1"/>
          </p:cNvSpPr>
          <p:nvPr>
            <p:ph type="sldNum" idx="12"/>
          </p:nvPr>
        </p:nvSpPr>
        <p:spPr>
          <a:xfrm>
            <a:off x="1721485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7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21675" cy="2651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7"/>
          <p:cNvSpPr txBox="1">
            <a:spLocks noGrp="1"/>
          </p:cNvSpPr>
          <p:nvPr>
            <p:ph type="dt" idx="10"/>
          </p:nvPr>
        </p:nvSpPr>
        <p:spPr>
          <a:xfrm>
            <a:off x="167640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ftr" idx="11"/>
          </p:nvPr>
        </p:nvSpPr>
        <p:spPr>
          <a:xfrm>
            <a:off x="8074025" y="12714288"/>
            <a:ext cx="82264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7"/>
          <p:cNvSpPr txBox="1">
            <a:spLocks noGrp="1"/>
          </p:cNvSpPr>
          <p:nvPr>
            <p:ph type="sldNum" idx="12"/>
          </p:nvPr>
        </p:nvSpPr>
        <p:spPr>
          <a:xfrm>
            <a:off x="1721485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8"/>
          <p:cNvSpPr txBox="1">
            <a:spLocks noGrp="1"/>
          </p:cNvSpPr>
          <p:nvPr>
            <p:ph type="dt" idx="10"/>
          </p:nvPr>
        </p:nvSpPr>
        <p:spPr>
          <a:xfrm>
            <a:off x="167640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38"/>
          <p:cNvSpPr txBox="1">
            <a:spLocks noGrp="1"/>
          </p:cNvSpPr>
          <p:nvPr>
            <p:ph type="ftr" idx="11"/>
          </p:nvPr>
        </p:nvSpPr>
        <p:spPr>
          <a:xfrm>
            <a:off x="8074025" y="12714288"/>
            <a:ext cx="82264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38"/>
          <p:cNvSpPr txBox="1">
            <a:spLocks noGrp="1"/>
          </p:cNvSpPr>
          <p:nvPr>
            <p:ph type="sldNum" idx="12"/>
          </p:nvPr>
        </p:nvSpPr>
        <p:spPr>
          <a:xfrm>
            <a:off x="1721485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9"/>
          <p:cNvSpPr txBox="1">
            <a:spLocks noGrp="1"/>
          </p:cNvSpPr>
          <p:nvPr>
            <p:ph type="title"/>
          </p:nvPr>
        </p:nvSpPr>
        <p:spPr>
          <a:xfrm>
            <a:off x="1679575" y="914400"/>
            <a:ext cx="78613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 txBox="1">
            <a:spLocks noGrp="1"/>
          </p:cNvSpPr>
          <p:nvPr>
            <p:ph type="body" idx="1"/>
          </p:nvPr>
        </p:nvSpPr>
        <p:spPr>
          <a:xfrm>
            <a:off x="10361613" y="1974850"/>
            <a:ext cx="12339636" cy="9748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71" name="Google Shape;171;p39"/>
          <p:cNvSpPr txBox="1">
            <a:spLocks noGrp="1"/>
          </p:cNvSpPr>
          <p:nvPr>
            <p:ph type="body" idx="2"/>
          </p:nvPr>
        </p:nvSpPr>
        <p:spPr>
          <a:xfrm>
            <a:off x="1679575" y="4114800"/>
            <a:ext cx="7861300" cy="7624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2" name="Google Shape;172;p39"/>
          <p:cNvSpPr txBox="1">
            <a:spLocks noGrp="1"/>
          </p:cNvSpPr>
          <p:nvPr>
            <p:ph type="dt" idx="10"/>
          </p:nvPr>
        </p:nvSpPr>
        <p:spPr>
          <a:xfrm>
            <a:off x="167640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9"/>
          <p:cNvSpPr txBox="1">
            <a:spLocks noGrp="1"/>
          </p:cNvSpPr>
          <p:nvPr>
            <p:ph type="ftr" idx="11"/>
          </p:nvPr>
        </p:nvSpPr>
        <p:spPr>
          <a:xfrm>
            <a:off x="8074025" y="12714288"/>
            <a:ext cx="82264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39"/>
          <p:cNvSpPr txBox="1">
            <a:spLocks noGrp="1"/>
          </p:cNvSpPr>
          <p:nvPr>
            <p:ph type="sldNum" idx="12"/>
          </p:nvPr>
        </p:nvSpPr>
        <p:spPr>
          <a:xfrm>
            <a:off x="1721485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0"/>
          <p:cNvSpPr txBox="1">
            <a:spLocks noGrp="1"/>
          </p:cNvSpPr>
          <p:nvPr>
            <p:ph type="title"/>
          </p:nvPr>
        </p:nvSpPr>
        <p:spPr>
          <a:xfrm>
            <a:off x="1679575" y="914400"/>
            <a:ext cx="78613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40"/>
          <p:cNvSpPr>
            <a:spLocks noGrp="1"/>
          </p:cNvSpPr>
          <p:nvPr>
            <p:ph type="pic" idx="2"/>
          </p:nvPr>
        </p:nvSpPr>
        <p:spPr>
          <a:xfrm>
            <a:off x="10361613" y="1974850"/>
            <a:ext cx="12339636" cy="9748838"/>
          </a:xfrm>
          <a:prstGeom prst="rect">
            <a:avLst/>
          </a:prstGeom>
          <a:noFill/>
          <a:ln>
            <a:noFill/>
          </a:ln>
        </p:spPr>
      </p:sp>
      <p:sp>
        <p:nvSpPr>
          <p:cNvPr id="178" name="Google Shape;178;p40"/>
          <p:cNvSpPr txBox="1">
            <a:spLocks noGrp="1"/>
          </p:cNvSpPr>
          <p:nvPr>
            <p:ph type="body" idx="1"/>
          </p:nvPr>
        </p:nvSpPr>
        <p:spPr>
          <a:xfrm>
            <a:off x="1679575" y="4114800"/>
            <a:ext cx="7861300" cy="7624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9" name="Google Shape;179;p40"/>
          <p:cNvSpPr txBox="1">
            <a:spLocks noGrp="1"/>
          </p:cNvSpPr>
          <p:nvPr>
            <p:ph type="dt" idx="10"/>
          </p:nvPr>
        </p:nvSpPr>
        <p:spPr>
          <a:xfrm>
            <a:off x="167640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40"/>
          <p:cNvSpPr txBox="1">
            <a:spLocks noGrp="1"/>
          </p:cNvSpPr>
          <p:nvPr>
            <p:ph type="ftr" idx="11"/>
          </p:nvPr>
        </p:nvSpPr>
        <p:spPr>
          <a:xfrm>
            <a:off x="8074025" y="12714288"/>
            <a:ext cx="82264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0"/>
          <p:cNvSpPr txBox="1">
            <a:spLocks noGrp="1"/>
          </p:cNvSpPr>
          <p:nvPr>
            <p:ph type="sldNum" idx="12"/>
          </p:nvPr>
        </p:nvSpPr>
        <p:spPr>
          <a:xfrm>
            <a:off x="1721485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2"/>
          <p:cNvSpPr txBox="1">
            <a:spLocks noGrp="1"/>
          </p:cNvSpPr>
          <p:nvPr>
            <p:ph type="title"/>
          </p:nvPr>
        </p:nvSpPr>
        <p:spPr>
          <a:xfrm>
            <a:off x="1678912" y="914506"/>
            <a:ext cx="7861408" cy="3200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97"/>
              <a:buFont typeface="Calibri"/>
              <a:buNone/>
              <a:defRPr sz="639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body" idx="1"/>
          </p:nvPr>
        </p:nvSpPr>
        <p:spPr>
          <a:xfrm>
            <a:off x="10362319" y="1975075"/>
            <a:ext cx="12339578" cy="9748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634809" algn="l" rtl="0">
              <a:spcBef>
                <a:spcPts val="1279"/>
              </a:spcBef>
              <a:spcAft>
                <a:spcPts val="0"/>
              </a:spcAft>
              <a:buClr>
                <a:schemeClr val="dk1"/>
              </a:buClr>
              <a:buSzPts val="6397"/>
              <a:buFont typeface="Arial"/>
              <a:buChar char="•"/>
              <a:defRPr sz="639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84073" algn="l" rtl="0">
              <a:spcBef>
                <a:spcPts val="1120"/>
              </a:spcBef>
              <a:spcAft>
                <a:spcPts val="0"/>
              </a:spcAft>
              <a:buClr>
                <a:schemeClr val="dk1"/>
              </a:buClr>
              <a:buSzPts val="5598"/>
              <a:buFont typeface="Arial"/>
              <a:buChar char="–"/>
              <a:defRPr sz="55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33273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798"/>
              <a:buFont typeface="Arial"/>
              <a:buChar char="•"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8247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998"/>
              <a:buFont typeface="Arial"/>
              <a:buChar char="–"/>
              <a:defRPr sz="39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8247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998"/>
              <a:buFont typeface="Arial"/>
              <a:buChar char="»"/>
              <a:defRPr sz="39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body" idx="2"/>
          </p:nvPr>
        </p:nvSpPr>
        <p:spPr>
          <a:xfrm>
            <a:off x="1678912" y="4115276"/>
            <a:ext cx="7861408" cy="7624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None/>
              <a:defRPr sz="3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12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1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21675" cy="2651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41"/>
          <p:cNvSpPr txBox="1">
            <a:spLocks noGrp="1"/>
          </p:cNvSpPr>
          <p:nvPr>
            <p:ph type="body" idx="1"/>
          </p:nvPr>
        </p:nvSpPr>
        <p:spPr>
          <a:xfrm rot="5400000">
            <a:off x="7835106" y="-2507456"/>
            <a:ext cx="8704263" cy="2102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5" name="Google Shape;185;p41"/>
          <p:cNvSpPr txBox="1">
            <a:spLocks noGrp="1"/>
          </p:cNvSpPr>
          <p:nvPr>
            <p:ph type="dt" idx="10"/>
          </p:nvPr>
        </p:nvSpPr>
        <p:spPr>
          <a:xfrm>
            <a:off x="167640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1"/>
          <p:cNvSpPr txBox="1">
            <a:spLocks noGrp="1"/>
          </p:cNvSpPr>
          <p:nvPr>
            <p:ph type="ftr" idx="11"/>
          </p:nvPr>
        </p:nvSpPr>
        <p:spPr>
          <a:xfrm>
            <a:off x="8074025" y="12714288"/>
            <a:ext cx="82264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41"/>
          <p:cNvSpPr txBox="1">
            <a:spLocks noGrp="1"/>
          </p:cNvSpPr>
          <p:nvPr>
            <p:ph type="sldNum" idx="12"/>
          </p:nvPr>
        </p:nvSpPr>
        <p:spPr>
          <a:xfrm>
            <a:off x="1721485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2"/>
          <p:cNvSpPr txBox="1">
            <a:spLocks noGrp="1"/>
          </p:cNvSpPr>
          <p:nvPr>
            <p:ph type="title"/>
          </p:nvPr>
        </p:nvSpPr>
        <p:spPr>
          <a:xfrm rot="5400000">
            <a:off x="14258131" y="3915569"/>
            <a:ext cx="11625263" cy="525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42"/>
          <p:cNvSpPr txBox="1">
            <a:spLocks noGrp="1"/>
          </p:cNvSpPr>
          <p:nvPr>
            <p:ph type="body" idx="1"/>
          </p:nvPr>
        </p:nvSpPr>
        <p:spPr>
          <a:xfrm rot="5400000">
            <a:off x="3671094" y="-1264443"/>
            <a:ext cx="11625263" cy="15614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42"/>
          <p:cNvSpPr txBox="1">
            <a:spLocks noGrp="1"/>
          </p:cNvSpPr>
          <p:nvPr>
            <p:ph type="dt" idx="10"/>
          </p:nvPr>
        </p:nvSpPr>
        <p:spPr>
          <a:xfrm>
            <a:off x="167640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42"/>
          <p:cNvSpPr txBox="1">
            <a:spLocks noGrp="1"/>
          </p:cNvSpPr>
          <p:nvPr>
            <p:ph type="ftr" idx="11"/>
          </p:nvPr>
        </p:nvSpPr>
        <p:spPr>
          <a:xfrm>
            <a:off x="8074025" y="12714288"/>
            <a:ext cx="82264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42"/>
          <p:cNvSpPr txBox="1">
            <a:spLocks noGrp="1"/>
          </p:cNvSpPr>
          <p:nvPr>
            <p:ph type="sldNum" idx="12"/>
          </p:nvPr>
        </p:nvSpPr>
        <p:spPr>
          <a:xfrm>
            <a:off x="1721485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5"/>
          <p:cNvSpPr txBox="1">
            <a:spLocks noGrp="1"/>
          </p:cNvSpPr>
          <p:nvPr>
            <p:ph type="title"/>
          </p:nvPr>
        </p:nvSpPr>
        <p:spPr>
          <a:xfrm>
            <a:off x="1818085" y="3042371"/>
            <a:ext cx="20718304" cy="2232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Arial"/>
              <a:buNone/>
              <a:defRPr sz="15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8" name="Google Shape;198;p45"/>
          <p:cNvSpPr txBox="1">
            <a:spLocks noGrp="1"/>
          </p:cNvSpPr>
          <p:nvPr>
            <p:ph type="body" idx="1"/>
          </p:nvPr>
        </p:nvSpPr>
        <p:spPr>
          <a:xfrm>
            <a:off x="1818085" y="5310044"/>
            <a:ext cx="20718304" cy="104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ctr" rtl="0"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7500"/>
              <a:buFont typeface="Arial"/>
              <a:buNone/>
              <a:defRPr sz="7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60"/>
              </a:spcBef>
              <a:spcAft>
                <a:spcPts val="0"/>
              </a:spcAft>
              <a:buClr>
                <a:srgbClr val="888888"/>
              </a:buClr>
              <a:buSzPts val="4300"/>
              <a:buFont typeface="Arial"/>
              <a:buNone/>
              <a:defRPr sz="4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760"/>
              </a:spcBef>
              <a:spcAft>
                <a:spcPts val="0"/>
              </a:spcAft>
              <a:buClr>
                <a:srgbClr val="888888"/>
              </a:buClr>
              <a:buSzPts val="3800"/>
              <a:buFont typeface="Arial"/>
              <a:buNone/>
              <a:defRPr sz="3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6"/>
          <p:cNvSpPr txBox="1">
            <a:spLocks noGrp="1"/>
          </p:cNvSpPr>
          <p:nvPr>
            <p:ph type="title"/>
          </p:nvPr>
        </p:nvSpPr>
        <p:spPr>
          <a:xfrm>
            <a:off x="1818085" y="3042371"/>
            <a:ext cx="20718304" cy="2232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Arial"/>
              <a:buNone/>
              <a:defRPr sz="15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1" name="Google Shape;201;p46"/>
          <p:cNvSpPr txBox="1">
            <a:spLocks noGrp="1"/>
          </p:cNvSpPr>
          <p:nvPr>
            <p:ph type="body" idx="1"/>
          </p:nvPr>
        </p:nvSpPr>
        <p:spPr>
          <a:xfrm>
            <a:off x="1818085" y="5310044"/>
            <a:ext cx="20718304" cy="104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ctr" rtl="0"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7500"/>
              <a:buFont typeface="Arial"/>
              <a:buNone/>
              <a:defRPr sz="7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60"/>
              </a:spcBef>
              <a:spcAft>
                <a:spcPts val="0"/>
              </a:spcAft>
              <a:buClr>
                <a:srgbClr val="888888"/>
              </a:buClr>
              <a:buSzPts val="4300"/>
              <a:buFont typeface="Arial"/>
              <a:buNone/>
              <a:defRPr sz="4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760"/>
              </a:spcBef>
              <a:spcAft>
                <a:spcPts val="0"/>
              </a:spcAft>
              <a:buClr>
                <a:srgbClr val="888888"/>
              </a:buClr>
              <a:buSzPts val="3800"/>
              <a:buFont typeface="Arial"/>
              <a:buNone/>
              <a:defRPr sz="3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7"/>
          <p:cNvSpPr txBox="1">
            <a:spLocks noGrp="1"/>
          </p:cNvSpPr>
          <p:nvPr>
            <p:ph type="title"/>
          </p:nvPr>
        </p:nvSpPr>
        <p:spPr>
          <a:xfrm>
            <a:off x="1170013" y="1341427"/>
            <a:ext cx="21937028" cy="1412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Font typeface="Arial"/>
              <a:buNone/>
              <a:defRPr sz="10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4" name="Google Shape;204;p47"/>
          <p:cNvSpPr txBox="1">
            <a:spLocks noGrp="1"/>
          </p:cNvSpPr>
          <p:nvPr>
            <p:ph type="body" idx="1"/>
          </p:nvPr>
        </p:nvSpPr>
        <p:spPr>
          <a:xfrm>
            <a:off x="1123417" y="3186386"/>
            <a:ext cx="21937028" cy="8208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46100" algn="l" rtl="0">
              <a:spcBef>
                <a:spcPts val="1000"/>
              </a:spcBef>
              <a:spcAft>
                <a:spcPts val="0"/>
              </a:spcAft>
              <a:buClr>
                <a:srgbClr val="39B54A"/>
              </a:buClr>
              <a:buSzPts val="5000"/>
              <a:buFont typeface="Arial"/>
              <a:buChar char="•"/>
              <a:defRPr sz="5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5461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Char char="•"/>
              <a:defRPr sz="5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5461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Noto Sans Symbols"/>
              <a:buChar char="▪"/>
              <a:defRPr sz="5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735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–"/>
              <a:defRPr sz="2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735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»"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8"/>
          <p:cNvSpPr txBox="1">
            <a:spLocks noGrp="1"/>
          </p:cNvSpPr>
          <p:nvPr>
            <p:ph type="ctrTitle"/>
          </p:nvPr>
        </p:nvSpPr>
        <p:spPr>
          <a:xfrm>
            <a:off x="1098005" y="2178274"/>
            <a:ext cx="22178464" cy="158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Font typeface="Arial"/>
              <a:buNone/>
              <a:defRPr sz="10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7" name="Google Shape;207;p48"/>
          <p:cNvSpPr txBox="1">
            <a:spLocks noGrp="1"/>
          </p:cNvSpPr>
          <p:nvPr>
            <p:ph type="subTitle" idx="1"/>
          </p:nvPr>
        </p:nvSpPr>
        <p:spPr>
          <a:xfrm>
            <a:off x="1170013" y="3546426"/>
            <a:ext cx="22106456" cy="3505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sz="5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9"/>
          <p:cNvSpPr txBox="1">
            <a:spLocks noGrp="1"/>
          </p:cNvSpPr>
          <p:nvPr>
            <p:ph type="body" idx="1"/>
          </p:nvPr>
        </p:nvSpPr>
        <p:spPr>
          <a:xfrm>
            <a:off x="1123417" y="3186386"/>
            <a:ext cx="10847796" cy="828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46100" algn="l" rtl="0">
              <a:spcBef>
                <a:spcPts val="1000"/>
              </a:spcBef>
              <a:spcAft>
                <a:spcPts val="0"/>
              </a:spcAft>
              <a:buClr>
                <a:srgbClr val="39B54A"/>
              </a:buClr>
              <a:buSzPts val="5000"/>
              <a:buFont typeface="Arial"/>
              <a:buChar char="•"/>
              <a:defRPr sz="5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5461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Char char="•"/>
              <a:defRPr sz="5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5461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Noto Sans Symbols"/>
              <a:buChar char="▪"/>
              <a:defRPr sz="5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735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–"/>
              <a:defRPr sz="2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735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»"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Google Shape;210;p49"/>
          <p:cNvSpPr txBox="1">
            <a:spLocks noGrp="1"/>
          </p:cNvSpPr>
          <p:nvPr>
            <p:ph type="body" idx="2"/>
          </p:nvPr>
        </p:nvSpPr>
        <p:spPr>
          <a:xfrm>
            <a:off x="12403261" y="3186386"/>
            <a:ext cx="10729192" cy="828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46100" algn="l" rtl="0">
              <a:spcBef>
                <a:spcPts val="1000"/>
              </a:spcBef>
              <a:spcAft>
                <a:spcPts val="0"/>
              </a:spcAft>
              <a:buClr>
                <a:srgbClr val="39B54A"/>
              </a:buClr>
              <a:buSzPts val="5000"/>
              <a:buFont typeface="Arial"/>
              <a:buChar char="•"/>
              <a:defRPr sz="5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5461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Char char="•"/>
              <a:defRPr sz="5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5461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Noto Sans Symbols"/>
              <a:buChar char="▪"/>
              <a:defRPr sz="5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735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–"/>
              <a:defRPr sz="2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735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»"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p49"/>
          <p:cNvSpPr txBox="1">
            <a:spLocks noGrp="1"/>
          </p:cNvSpPr>
          <p:nvPr>
            <p:ph type="title"/>
          </p:nvPr>
        </p:nvSpPr>
        <p:spPr>
          <a:xfrm>
            <a:off x="1170013" y="1341427"/>
            <a:ext cx="21937028" cy="1412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Font typeface="Arial"/>
              <a:buNone/>
              <a:defRPr sz="10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0"/>
          <p:cNvSpPr>
            <a:spLocks noGrp="1"/>
          </p:cNvSpPr>
          <p:nvPr>
            <p:ph type="pic" idx="2"/>
          </p:nvPr>
        </p:nvSpPr>
        <p:spPr>
          <a:xfrm>
            <a:off x="1170013" y="3042370"/>
            <a:ext cx="7056784" cy="4176464"/>
          </a:xfrm>
          <a:prstGeom prst="rect">
            <a:avLst/>
          </a:prstGeom>
          <a:noFill/>
          <a:ln>
            <a:noFill/>
          </a:ln>
        </p:spPr>
      </p:sp>
      <p:sp>
        <p:nvSpPr>
          <p:cNvPr id="214" name="Google Shape;214;p50"/>
          <p:cNvSpPr txBox="1">
            <a:spLocks noGrp="1"/>
          </p:cNvSpPr>
          <p:nvPr>
            <p:ph type="title"/>
          </p:nvPr>
        </p:nvSpPr>
        <p:spPr>
          <a:xfrm>
            <a:off x="1170013" y="1341427"/>
            <a:ext cx="21937028" cy="1412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Font typeface="Arial"/>
              <a:buNone/>
              <a:defRPr sz="10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5" name="Google Shape;215;p50"/>
          <p:cNvSpPr>
            <a:spLocks noGrp="1"/>
          </p:cNvSpPr>
          <p:nvPr>
            <p:ph type="pic" idx="3"/>
          </p:nvPr>
        </p:nvSpPr>
        <p:spPr>
          <a:xfrm>
            <a:off x="8658845" y="3042370"/>
            <a:ext cx="7056784" cy="4176464"/>
          </a:xfrm>
          <a:prstGeom prst="rect">
            <a:avLst/>
          </a:prstGeom>
          <a:noFill/>
          <a:ln>
            <a:noFill/>
          </a:ln>
        </p:spPr>
      </p:sp>
      <p:sp>
        <p:nvSpPr>
          <p:cNvPr id="216" name="Google Shape;216;p50"/>
          <p:cNvSpPr>
            <a:spLocks noGrp="1"/>
          </p:cNvSpPr>
          <p:nvPr>
            <p:ph type="pic" idx="4"/>
          </p:nvPr>
        </p:nvSpPr>
        <p:spPr>
          <a:xfrm>
            <a:off x="16147677" y="3042370"/>
            <a:ext cx="7056784" cy="4176464"/>
          </a:xfrm>
          <a:prstGeom prst="rect">
            <a:avLst/>
          </a:prstGeom>
          <a:noFill/>
          <a:ln>
            <a:noFill/>
          </a:ln>
        </p:spPr>
      </p:sp>
      <p:sp>
        <p:nvSpPr>
          <p:cNvPr id="217" name="Google Shape;217;p50"/>
          <p:cNvSpPr txBox="1">
            <a:spLocks noGrp="1"/>
          </p:cNvSpPr>
          <p:nvPr>
            <p:ph type="subTitle" idx="1"/>
          </p:nvPr>
        </p:nvSpPr>
        <p:spPr>
          <a:xfrm>
            <a:off x="1170013" y="7362850"/>
            <a:ext cx="7128792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sz="5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8" name="Google Shape;218;p50"/>
          <p:cNvSpPr txBox="1"/>
          <p:nvPr/>
        </p:nvSpPr>
        <p:spPr>
          <a:xfrm>
            <a:off x="8658845" y="7362850"/>
            <a:ext cx="7128792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en-US" sz="5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Click to edit</a:t>
            </a:r>
            <a:endParaRPr sz="5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50"/>
          <p:cNvSpPr txBox="1"/>
          <p:nvPr/>
        </p:nvSpPr>
        <p:spPr>
          <a:xfrm>
            <a:off x="16147677" y="7362850"/>
            <a:ext cx="7128792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en-US" sz="5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Click to edit</a:t>
            </a:r>
            <a:endParaRPr sz="5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50"/>
          <p:cNvSpPr txBox="1">
            <a:spLocks noGrp="1"/>
          </p:cNvSpPr>
          <p:nvPr>
            <p:ph type="body" idx="5"/>
          </p:nvPr>
        </p:nvSpPr>
        <p:spPr>
          <a:xfrm>
            <a:off x="1169988" y="8370962"/>
            <a:ext cx="7056809" cy="2952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1" name="Google Shape;221;p50"/>
          <p:cNvSpPr txBox="1">
            <a:spLocks noGrp="1"/>
          </p:cNvSpPr>
          <p:nvPr>
            <p:ph type="body" idx="6"/>
          </p:nvPr>
        </p:nvSpPr>
        <p:spPr>
          <a:xfrm>
            <a:off x="8658845" y="8370962"/>
            <a:ext cx="7056809" cy="2952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2" name="Google Shape;222;p50"/>
          <p:cNvSpPr txBox="1">
            <a:spLocks noGrp="1"/>
          </p:cNvSpPr>
          <p:nvPr>
            <p:ph type="body" idx="7"/>
          </p:nvPr>
        </p:nvSpPr>
        <p:spPr>
          <a:xfrm>
            <a:off x="16147677" y="8370962"/>
            <a:ext cx="7056809" cy="2952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1"/>
          <p:cNvSpPr>
            <a:spLocks noGrp="1"/>
          </p:cNvSpPr>
          <p:nvPr>
            <p:ph type="pic" idx="2"/>
          </p:nvPr>
        </p:nvSpPr>
        <p:spPr>
          <a:xfrm>
            <a:off x="1170013" y="3042370"/>
            <a:ext cx="10801200" cy="8352928"/>
          </a:xfrm>
          <a:prstGeom prst="rect">
            <a:avLst/>
          </a:prstGeom>
          <a:noFill/>
          <a:ln>
            <a:noFill/>
          </a:ln>
        </p:spPr>
      </p:sp>
      <p:sp>
        <p:nvSpPr>
          <p:cNvPr id="225" name="Google Shape;225;p51"/>
          <p:cNvSpPr txBox="1">
            <a:spLocks noGrp="1"/>
          </p:cNvSpPr>
          <p:nvPr>
            <p:ph type="body" idx="1"/>
          </p:nvPr>
        </p:nvSpPr>
        <p:spPr>
          <a:xfrm>
            <a:off x="12403261" y="3042370"/>
            <a:ext cx="10729192" cy="8424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46100" algn="l" rtl="0">
              <a:spcBef>
                <a:spcPts val="1000"/>
              </a:spcBef>
              <a:spcAft>
                <a:spcPts val="0"/>
              </a:spcAft>
              <a:buClr>
                <a:srgbClr val="39B54A"/>
              </a:buClr>
              <a:buSzPts val="5000"/>
              <a:buFont typeface="Arial"/>
              <a:buChar char="•"/>
              <a:defRPr sz="5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5461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Char char="•"/>
              <a:defRPr sz="5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5461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Noto Sans Symbols"/>
              <a:buChar char="▪"/>
              <a:defRPr sz="5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735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–"/>
              <a:defRPr sz="2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735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»"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6" name="Google Shape;226;p51"/>
          <p:cNvSpPr txBox="1">
            <a:spLocks noGrp="1"/>
          </p:cNvSpPr>
          <p:nvPr>
            <p:ph type="title"/>
          </p:nvPr>
        </p:nvSpPr>
        <p:spPr>
          <a:xfrm>
            <a:off x="1170013" y="1341427"/>
            <a:ext cx="21937028" cy="1412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Font typeface="Arial"/>
              <a:buNone/>
              <a:defRPr sz="10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52"/>
          <p:cNvSpPr>
            <a:spLocks noGrp="1"/>
          </p:cNvSpPr>
          <p:nvPr>
            <p:ph type="pic" idx="2"/>
          </p:nvPr>
        </p:nvSpPr>
        <p:spPr>
          <a:xfrm>
            <a:off x="1170013" y="1170162"/>
            <a:ext cx="22034449" cy="1022513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4"/>
          <p:cNvSpPr>
            <a:spLocks noGrp="1"/>
          </p:cNvSpPr>
          <p:nvPr>
            <p:ph type="pic" idx="2"/>
          </p:nvPr>
        </p:nvSpPr>
        <p:spPr>
          <a:xfrm>
            <a:off x="12187237" y="0"/>
            <a:ext cx="12187238" cy="1371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2" name="Google Shape;232;p54"/>
          <p:cNvSpPr txBox="1">
            <a:spLocks noGrp="1"/>
          </p:cNvSpPr>
          <p:nvPr>
            <p:ph type="ctrTitle"/>
          </p:nvPr>
        </p:nvSpPr>
        <p:spPr>
          <a:xfrm>
            <a:off x="1025997" y="2178274"/>
            <a:ext cx="10441160" cy="158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39B54A"/>
              </a:buClr>
              <a:buSzPts val="10000"/>
              <a:buFont typeface="Arial"/>
              <a:buNone/>
              <a:defRPr sz="10000" b="1" i="0" u="none" strike="noStrike" cap="none">
                <a:solidFill>
                  <a:srgbClr val="39B54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3" name="Google Shape;233;p54"/>
          <p:cNvSpPr txBox="1">
            <a:spLocks noGrp="1"/>
          </p:cNvSpPr>
          <p:nvPr>
            <p:ph type="subTitle" idx="1"/>
          </p:nvPr>
        </p:nvSpPr>
        <p:spPr>
          <a:xfrm>
            <a:off x="1098005" y="3546426"/>
            <a:ext cx="10297144" cy="3505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5000"/>
              <a:buFont typeface="Arial"/>
              <a:buNone/>
              <a:defRPr sz="50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3473"/>
            <a:ext cx="24374476" cy="1371064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55"/>
          <p:cNvSpPr txBox="1">
            <a:spLocks noGrp="1"/>
          </p:cNvSpPr>
          <p:nvPr>
            <p:ph type="ctrTitle"/>
          </p:nvPr>
        </p:nvSpPr>
        <p:spPr>
          <a:xfrm>
            <a:off x="12835309" y="2178274"/>
            <a:ext cx="10369152" cy="158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39B54A"/>
              </a:buClr>
              <a:buSzPts val="10000"/>
              <a:buFont typeface="Arial"/>
              <a:buNone/>
              <a:defRPr sz="10000" b="1" i="0" u="none" strike="noStrike" cap="none">
                <a:solidFill>
                  <a:srgbClr val="39B54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7" name="Google Shape;237;p55"/>
          <p:cNvSpPr txBox="1">
            <a:spLocks noGrp="1"/>
          </p:cNvSpPr>
          <p:nvPr>
            <p:ph type="subTitle" idx="1"/>
          </p:nvPr>
        </p:nvSpPr>
        <p:spPr>
          <a:xfrm>
            <a:off x="12907317" y="3546426"/>
            <a:ext cx="10297144" cy="3505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5000"/>
              <a:buFont typeface="Arial"/>
              <a:buNone/>
              <a:defRPr sz="50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8" name="Google Shape;238;p55"/>
          <p:cNvSpPr>
            <a:spLocks noGrp="1"/>
          </p:cNvSpPr>
          <p:nvPr>
            <p:ph type="pic" idx="2"/>
          </p:nvPr>
        </p:nvSpPr>
        <p:spPr>
          <a:xfrm>
            <a:off x="-32644" y="0"/>
            <a:ext cx="12187238" cy="1371758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4"/>
          <p:cNvSpPr txBox="1">
            <a:spLocks noGrp="1"/>
          </p:cNvSpPr>
          <p:nvPr>
            <p:ph type="title"/>
          </p:nvPr>
        </p:nvSpPr>
        <p:spPr>
          <a:xfrm>
            <a:off x="1818085" y="3042371"/>
            <a:ext cx="20718304" cy="2232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39B54A"/>
              </a:buClr>
              <a:buSzPts val="15000"/>
              <a:buFont typeface="Arial"/>
              <a:buNone/>
              <a:defRPr sz="15000" b="1" i="0" u="none" strike="noStrike" cap="none">
                <a:solidFill>
                  <a:srgbClr val="39B54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body" idx="1"/>
          </p:nvPr>
        </p:nvSpPr>
        <p:spPr>
          <a:xfrm>
            <a:off x="1818085" y="5310044"/>
            <a:ext cx="20718304" cy="104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ctr" rtl="0">
              <a:spcBef>
                <a:spcPts val="1500"/>
              </a:spcBef>
              <a:spcAft>
                <a:spcPts val="0"/>
              </a:spcAft>
              <a:buClr>
                <a:srgbClr val="6D6E71"/>
              </a:buClr>
              <a:buSzPts val="7500"/>
              <a:buFont typeface="Arial"/>
              <a:buNone/>
              <a:defRPr sz="7500" b="0" i="0" u="none" strike="noStrike" cap="none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60"/>
              </a:spcBef>
              <a:spcAft>
                <a:spcPts val="0"/>
              </a:spcAft>
              <a:buClr>
                <a:srgbClr val="A1A2A3"/>
              </a:buClr>
              <a:buSzPts val="4300"/>
              <a:buFont typeface="Arial"/>
              <a:buNone/>
              <a:defRPr sz="4300" b="0" i="0" u="none" strike="noStrike" cap="none">
                <a:solidFill>
                  <a:srgbClr val="A1A2A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760"/>
              </a:spcBef>
              <a:spcAft>
                <a:spcPts val="0"/>
              </a:spcAft>
              <a:buClr>
                <a:srgbClr val="A1A2A3"/>
              </a:buClr>
              <a:buSzPts val="3800"/>
              <a:buFont typeface="Arial"/>
              <a:buNone/>
              <a:defRPr sz="3800" b="0" i="0" u="none" strike="noStrike" cap="none">
                <a:solidFill>
                  <a:srgbClr val="A1A2A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660"/>
              </a:spcBef>
              <a:spcAft>
                <a:spcPts val="0"/>
              </a:spcAft>
              <a:buClr>
                <a:srgbClr val="A1A2A3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A1A2A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660"/>
              </a:spcBef>
              <a:spcAft>
                <a:spcPts val="0"/>
              </a:spcAft>
              <a:buClr>
                <a:srgbClr val="A1A2A3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A1A2A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660"/>
              </a:spcBef>
              <a:spcAft>
                <a:spcPts val="0"/>
              </a:spcAft>
              <a:buClr>
                <a:srgbClr val="A1A2A3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A1A2A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660"/>
              </a:spcBef>
              <a:spcAft>
                <a:spcPts val="0"/>
              </a:spcAft>
              <a:buClr>
                <a:srgbClr val="A1A2A3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A1A2A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660"/>
              </a:spcBef>
              <a:spcAft>
                <a:spcPts val="0"/>
              </a:spcAft>
              <a:buClr>
                <a:srgbClr val="A1A2A3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A1A2A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660"/>
              </a:spcBef>
              <a:spcAft>
                <a:spcPts val="0"/>
              </a:spcAft>
              <a:buClr>
                <a:srgbClr val="A1A2A3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A1A2A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1818085" y="3042371"/>
            <a:ext cx="20718304" cy="2232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39B54A"/>
              </a:buClr>
              <a:buSzPts val="15000"/>
              <a:buFont typeface="Arial"/>
              <a:buNone/>
              <a:defRPr sz="15000" b="1" i="0" u="none" strike="noStrike" cap="none">
                <a:solidFill>
                  <a:srgbClr val="39B54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1818085" y="5310044"/>
            <a:ext cx="20718304" cy="104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ctr" rtl="0">
              <a:spcBef>
                <a:spcPts val="1500"/>
              </a:spcBef>
              <a:spcAft>
                <a:spcPts val="0"/>
              </a:spcAft>
              <a:buClr>
                <a:srgbClr val="6D6E71"/>
              </a:buClr>
              <a:buSzPts val="7500"/>
              <a:buFont typeface="Arial"/>
              <a:buNone/>
              <a:defRPr sz="7500" b="0" i="0" u="none" strike="noStrike" cap="none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60"/>
              </a:spcBef>
              <a:spcAft>
                <a:spcPts val="0"/>
              </a:spcAft>
              <a:buClr>
                <a:srgbClr val="A1A2A3"/>
              </a:buClr>
              <a:buSzPts val="4300"/>
              <a:buFont typeface="Arial"/>
              <a:buNone/>
              <a:defRPr sz="4300" b="0" i="0" u="none" strike="noStrike" cap="none">
                <a:solidFill>
                  <a:srgbClr val="A1A2A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760"/>
              </a:spcBef>
              <a:spcAft>
                <a:spcPts val="0"/>
              </a:spcAft>
              <a:buClr>
                <a:srgbClr val="A1A2A3"/>
              </a:buClr>
              <a:buSzPts val="3800"/>
              <a:buFont typeface="Arial"/>
              <a:buNone/>
              <a:defRPr sz="3800" b="0" i="0" u="none" strike="noStrike" cap="none">
                <a:solidFill>
                  <a:srgbClr val="A1A2A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660"/>
              </a:spcBef>
              <a:spcAft>
                <a:spcPts val="0"/>
              </a:spcAft>
              <a:buClr>
                <a:srgbClr val="A1A2A3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A1A2A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660"/>
              </a:spcBef>
              <a:spcAft>
                <a:spcPts val="0"/>
              </a:spcAft>
              <a:buClr>
                <a:srgbClr val="A1A2A3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A1A2A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660"/>
              </a:spcBef>
              <a:spcAft>
                <a:spcPts val="0"/>
              </a:spcAft>
              <a:buClr>
                <a:srgbClr val="A1A2A3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A1A2A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660"/>
              </a:spcBef>
              <a:spcAft>
                <a:spcPts val="0"/>
              </a:spcAft>
              <a:buClr>
                <a:srgbClr val="A1A2A3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A1A2A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660"/>
              </a:spcBef>
              <a:spcAft>
                <a:spcPts val="0"/>
              </a:spcAft>
              <a:buClr>
                <a:srgbClr val="A1A2A3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A1A2A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660"/>
              </a:spcBef>
              <a:spcAft>
                <a:spcPts val="0"/>
              </a:spcAft>
              <a:buClr>
                <a:srgbClr val="A1A2A3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A1A2A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6"/>
          <p:cNvSpPr txBox="1">
            <a:spLocks noGrp="1"/>
          </p:cNvSpPr>
          <p:nvPr>
            <p:ph type="body" idx="1"/>
          </p:nvPr>
        </p:nvSpPr>
        <p:spPr>
          <a:xfrm>
            <a:off x="1123417" y="3186386"/>
            <a:ext cx="10847796" cy="828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46100" algn="l" rtl="0">
              <a:spcBef>
                <a:spcPts val="1000"/>
              </a:spcBef>
              <a:spcAft>
                <a:spcPts val="0"/>
              </a:spcAft>
              <a:buClr>
                <a:srgbClr val="39B54A"/>
              </a:buClr>
              <a:buSzPts val="5000"/>
              <a:buFont typeface="Arial"/>
              <a:buChar char="•"/>
              <a:defRPr sz="5000" b="0" i="0" u="none" strike="noStrike" cap="none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546100" algn="l" rtl="0">
              <a:spcBef>
                <a:spcPts val="1000"/>
              </a:spcBef>
              <a:spcAft>
                <a:spcPts val="0"/>
              </a:spcAft>
              <a:buClr>
                <a:srgbClr val="6D6E71"/>
              </a:buClr>
              <a:buSzPts val="5000"/>
              <a:buFont typeface="Arial"/>
              <a:buChar char="•"/>
              <a:defRPr sz="5000" b="0" i="0" u="none" strike="noStrike" cap="none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546100" algn="l" rtl="0">
              <a:spcBef>
                <a:spcPts val="1000"/>
              </a:spcBef>
              <a:spcAft>
                <a:spcPts val="0"/>
              </a:spcAft>
              <a:buClr>
                <a:srgbClr val="6D6E71"/>
              </a:buClr>
              <a:buSzPts val="5000"/>
              <a:buFont typeface="Noto Sans Symbols"/>
              <a:buChar char="▪"/>
              <a:defRPr sz="5000" b="0" i="0" u="none" strike="noStrike" cap="none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7350" algn="l" rtl="0">
              <a:spcBef>
                <a:spcPts val="500"/>
              </a:spcBef>
              <a:spcAft>
                <a:spcPts val="0"/>
              </a:spcAft>
              <a:buClr>
                <a:srgbClr val="6D6E71"/>
              </a:buClr>
              <a:buSzPts val="2500"/>
              <a:buFont typeface="Arial"/>
              <a:buChar char="–"/>
              <a:defRPr sz="2500" b="1" i="0" u="none" strike="noStrike" cap="none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7350" algn="l" rtl="0">
              <a:spcBef>
                <a:spcPts val="500"/>
              </a:spcBef>
              <a:spcAft>
                <a:spcPts val="0"/>
              </a:spcAft>
              <a:buClr>
                <a:srgbClr val="6D6E71"/>
              </a:buClr>
              <a:buSzPts val="2500"/>
              <a:buFont typeface="Arial"/>
              <a:buChar char="»"/>
              <a:defRPr sz="2500" b="0" i="0" u="none" strike="noStrike" cap="none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body" idx="2"/>
          </p:nvPr>
        </p:nvSpPr>
        <p:spPr>
          <a:xfrm>
            <a:off x="12403261" y="3186386"/>
            <a:ext cx="10729192" cy="828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46100" algn="l" rtl="0">
              <a:spcBef>
                <a:spcPts val="1000"/>
              </a:spcBef>
              <a:spcAft>
                <a:spcPts val="0"/>
              </a:spcAft>
              <a:buClr>
                <a:srgbClr val="39B54A"/>
              </a:buClr>
              <a:buSzPts val="5000"/>
              <a:buFont typeface="Arial"/>
              <a:buChar char="•"/>
              <a:defRPr sz="5000" b="0" i="0" u="none" strike="noStrike" cap="none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546100" algn="l" rtl="0">
              <a:spcBef>
                <a:spcPts val="1000"/>
              </a:spcBef>
              <a:spcAft>
                <a:spcPts val="0"/>
              </a:spcAft>
              <a:buClr>
                <a:srgbClr val="6D6E71"/>
              </a:buClr>
              <a:buSzPts val="5000"/>
              <a:buFont typeface="Arial"/>
              <a:buChar char="•"/>
              <a:defRPr sz="5000" b="0" i="0" u="none" strike="noStrike" cap="none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546100" algn="l" rtl="0">
              <a:spcBef>
                <a:spcPts val="1000"/>
              </a:spcBef>
              <a:spcAft>
                <a:spcPts val="0"/>
              </a:spcAft>
              <a:buClr>
                <a:srgbClr val="6D6E71"/>
              </a:buClr>
              <a:buSzPts val="5000"/>
              <a:buFont typeface="Noto Sans Symbols"/>
              <a:buChar char="▪"/>
              <a:defRPr sz="5000" b="0" i="0" u="none" strike="noStrike" cap="none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7350" algn="l" rtl="0">
              <a:spcBef>
                <a:spcPts val="500"/>
              </a:spcBef>
              <a:spcAft>
                <a:spcPts val="0"/>
              </a:spcAft>
              <a:buClr>
                <a:srgbClr val="6D6E71"/>
              </a:buClr>
              <a:buSzPts val="2500"/>
              <a:buFont typeface="Arial"/>
              <a:buChar char="–"/>
              <a:defRPr sz="2500" b="1" i="0" u="none" strike="noStrike" cap="none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7350" algn="l" rtl="0">
              <a:spcBef>
                <a:spcPts val="500"/>
              </a:spcBef>
              <a:spcAft>
                <a:spcPts val="0"/>
              </a:spcAft>
              <a:buClr>
                <a:srgbClr val="6D6E71"/>
              </a:buClr>
              <a:buSzPts val="2500"/>
              <a:buFont typeface="Arial"/>
              <a:buChar char="»"/>
              <a:defRPr sz="2500" b="0" i="0" u="none" strike="noStrike" cap="none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1170013" y="1341427"/>
            <a:ext cx="21937028" cy="1412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39B54A"/>
              </a:buClr>
              <a:buSzPts val="10000"/>
              <a:buFont typeface="Arial"/>
              <a:buNone/>
              <a:defRPr sz="10000" b="1" i="0" u="none" strike="noStrike" cap="none">
                <a:solidFill>
                  <a:srgbClr val="39B54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7"/>
          <p:cNvSpPr>
            <a:spLocks noGrp="1"/>
          </p:cNvSpPr>
          <p:nvPr>
            <p:ph type="pic" idx="2"/>
          </p:nvPr>
        </p:nvSpPr>
        <p:spPr>
          <a:xfrm>
            <a:off x="1170013" y="3042370"/>
            <a:ext cx="7056784" cy="4176464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17"/>
          <p:cNvSpPr txBox="1">
            <a:spLocks noGrp="1"/>
          </p:cNvSpPr>
          <p:nvPr>
            <p:ph type="title"/>
          </p:nvPr>
        </p:nvSpPr>
        <p:spPr>
          <a:xfrm>
            <a:off x="1170013" y="1341427"/>
            <a:ext cx="21937028" cy="1412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39B54A"/>
              </a:buClr>
              <a:buSzPts val="10000"/>
              <a:buFont typeface="Arial"/>
              <a:buNone/>
              <a:defRPr sz="10000" b="1" i="0" u="none" strike="noStrike" cap="none">
                <a:solidFill>
                  <a:srgbClr val="39B54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17"/>
          <p:cNvSpPr>
            <a:spLocks noGrp="1"/>
          </p:cNvSpPr>
          <p:nvPr>
            <p:ph type="pic" idx="3"/>
          </p:nvPr>
        </p:nvSpPr>
        <p:spPr>
          <a:xfrm>
            <a:off x="8658845" y="3042370"/>
            <a:ext cx="7056784" cy="4176464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7"/>
          <p:cNvSpPr>
            <a:spLocks noGrp="1"/>
          </p:cNvSpPr>
          <p:nvPr>
            <p:ph type="pic" idx="4"/>
          </p:nvPr>
        </p:nvSpPr>
        <p:spPr>
          <a:xfrm>
            <a:off x="16147677" y="3042370"/>
            <a:ext cx="7056784" cy="4176464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Google Shape;39;p17"/>
          <p:cNvSpPr txBox="1">
            <a:spLocks noGrp="1"/>
          </p:cNvSpPr>
          <p:nvPr>
            <p:ph type="subTitle" idx="1"/>
          </p:nvPr>
        </p:nvSpPr>
        <p:spPr>
          <a:xfrm>
            <a:off x="1170013" y="7362850"/>
            <a:ext cx="7128792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1000"/>
              </a:spcBef>
              <a:spcAft>
                <a:spcPts val="0"/>
              </a:spcAft>
              <a:buClr>
                <a:srgbClr val="A1A2A3"/>
              </a:buClr>
              <a:buSzPts val="5000"/>
              <a:buFont typeface="Arial"/>
              <a:buNone/>
              <a:defRPr sz="5000" b="1" i="0" u="none" strike="noStrike" cap="none">
                <a:solidFill>
                  <a:srgbClr val="A1A2A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1340"/>
              </a:spcBef>
              <a:spcAft>
                <a:spcPts val="0"/>
              </a:spcAft>
              <a:buClr>
                <a:srgbClr val="A1A2A3"/>
              </a:buClr>
              <a:buSzPts val="6700"/>
              <a:buFont typeface="Arial"/>
              <a:buNone/>
              <a:defRPr sz="6700" b="0" i="0" u="none" strike="noStrike" cap="none">
                <a:solidFill>
                  <a:srgbClr val="A1A2A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1140"/>
              </a:spcBef>
              <a:spcAft>
                <a:spcPts val="0"/>
              </a:spcAft>
              <a:buClr>
                <a:srgbClr val="A1A2A3"/>
              </a:buClr>
              <a:buSzPts val="5700"/>
              <a:buFont typeface="Arial"/>
              <a:buNone/>
              <a:defRPr sz="5700" b="0" i="0" u="none" strike="noStrike" cap="none">
                <a:solidFill>
                  <a:srgbClr val="A1A2A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960"/>
              </a:spcBef>
              <a:spcAft>
                <a:spcPts val="0"/>
              </a:spcAft>
              <a:buClr>
                <a:srgbClr val="A1A2A3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A1A2A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960"/>
              </a:spcBef>
              <a:spcAft>
                <a:spcPts val="0"/>
              </a:spcAft>
              <a:buClr>
                <a:srgbClr val="A1A2A3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A1A2A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960"/>
              </a:spcBef>
              <a:spcAft>
                <a:spcPts val="0"/>
              </a:spcAft>
              <a:buClr>
                <a:srgbClr val="A1A2A3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A1A2A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960"/>
              </a:spcBef>
              <a:spcAft>
                <a:spcPts val="0"/>
              </a:spcAft>
              <a:buClr>
                <a:srgbClr val="A1A2A3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A1A2A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960"/>
              </a:spcBef>
              <a:spcAft>
                <a:spcPts val="0"/>
              </a:spcAft>
              <a:buClr>
                <a:srgbClr val="A1A2A3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A1A2A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960"/>
              </a:spcBef>
              <a:spcAft>
                <a:spcPts val="0"/>
              </a:spcAft>
              <a:buClr>
                <a:srgbClr val="A1A2A3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A1A2A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17"/>
          <p:cNvSpPr txBox="1"/>
          <p:nvPr/>
        </p:nvSpPr>
        <p:spPr>
          <a:xfrm>
            <a:off x="8658845" y="7362850"/>
            <a:ext cx="7128792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A1A2A3"/>
              </a:buClr>
              <a:buSzPts val="5000"/>
              <a:buFont typeface="Arial"/>
              <a:buNone/>
            </a:pPr>
            <a:r>
              <a:rPr lang="en-US" sz="5000" b="1">
                <a:solidFill>
                  <a:srgbClr val="A1A2A3"/>
                </a:solidFill>
                <a:latin typeface="Arial"/>
                <a:ea typeface="Arial"/>
                <a:cs typeface="Arial"/>
                <a:sym typeface="Arial"/>
              </a:rPr>
              <a:t>Click to edit</a:t>
            </a:r>
            <a:endParaRPr sz="5000" b="1">
              <a:solidFill>
                <a:srgbClr val="A1A2A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17"/>
          <p:cNvSpPr txBox="1"/>
          <p:nvPr/>
        </p:nvSpPr>
        <p:spPr>
          <a:xfrm>
            <a:off x="16147677" y="7362850"/>
            <a:ext cx="7128792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A1A2A3"/>
              </a:buClr>
              <a:buSzPts val="5000"/>
              <a:buFont typeface="Arial"/>
              <a:buNone/>
            </a:pPr>
            <a:r>
              <a:rPr lang="en-US" sz="5000" b="1">
                <a:solidFill>
                  <a:srgbClr val="A1A2A3"/>
                </a:solidFill>
                <a:latin typeface="Arial"/>
                <a:ea typeface="Arial"/>
                <a:cs typeface="Arial"/>
                <a:sym typeface="Arial"/>
              </a:rPr>
              <a:t>Click to edit</a:t>
            </a:r>
            <a:endParaRPr sz="5000" b="1">
              <a:solidFill>
                <a:srgbClr val="A1A2A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5"/>
          </p:nvPr>
        </p:nvSpPr>
        <p:spPr>
          <a:xfrm>
            <a:off x="1169988" y="8370962"/>
            <a:ext cx="7056809" cy="2952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Clr>
                <a:srgbClr val="6D6E71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6"/>
          </p:nvPr>
        </p:nvSpPr>
        <p:spPr>
          <a:xfrm>
            <a:off x="8658845" y="8370962"/>
            <a:ext cx="7056809" cy="2952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Clr>
                <a:srgbClr val="6D6E71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7"/>
          </p:nvPr>
        </p:nvSpPr>
        <p:spPr>
          <a:xfrm>
            <a:off x="16147677" y="8370962"/>
            <a:ext cx="7056809" cy="2952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Clr>
                <a:srgbClr val="6D6E71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>
            <a:spLocks noGrp="1"/>
          </p:cNvSpPr>
          <p:nvPr>
            <p:ph type="pic" idx="2"/>
          </p:nvPr>
        </p:nvSpPr>
        <p:spPr>
          <a:xfrm>
            <a:off x="1170013" y="3042370"/>
            <a:ext cx="10801200" cy="8352928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12403261" y="3042370"/>
            <a:ext cx="10729192" cy="8424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46100" algn="l" rtl="0">
              <a:spcBef>
                <a:spcPts val="1000"/>
              </a:spcBef>
              <a:spcAft>
                <a:spcPts val="0"/>
              </a:spcAft>
              <a:buClr>
                <a:srgbClr val="39B54A"/>
              </a:buClr>
              <a:buSzPts val="5000"/>
              <a:buFont typeface="Arial"/>
              <a:buChar char="•"/>
              <a:defRPr sz="5000" b="0" i="0" u="none" strike="noStrike" cap="none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546100" algn="l" rtl="0">
              <a:spcBef>
                <a:spcPts val="1000"/>
              </a:spcBef>
              <a:spcAft>
                <a:spcPts val="0"/>
              </a:spcAft>
              <a:buClr>
                <a:srgbClr val="6D6E71"/>
              </a:buClr>
              <a:buSzPts val="5000"/>
              <a:buFont typeface="Arial"/>
              <a:buChar char="•"/>
              <a:defRPr sz="5000" b="0" i="0" u="none" strike="noStrike" cap="none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546100" algn="l" rtl="0">
              <a:spcBef>
                <a:spcPts val="1000"/>
              </a:spcBef>
              <a:spcAft>
                <a:spcPts val="0"/>
              </a:spcAft>
              <a:buClr>
                <a:srgbClr val="6D6E71"/>
              </a:buClr>
              <a:buSzPts val="5000"/>
              <a:buFont typeface="Noto Sans Symbols"/>
              <a:buChar char="▪"/>
              <a:defRPr sz="5000" b="0" i="0" u="none" strike="noStrike" cap="none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7350" algn="l" rtl="0">
              <a:spcBef>
                <a:spcPts val="500"/>
              </a:spcBef>
              <a:spcAft>
                <a:spcPts val="0"/>
              </a:spcAft>
              <a:buClr>
                <a:srgbClr val="6D6E71"/>
              </a:buClr>
              <a:buSzPts val="2500"/>
              <a:buFont typeface="Arial"/>
              <a:buChar char="–"/>
              <a:defRPr sz="2500" b="1" i="0" u="none" strike="noStrike" cap="none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7350" algn="l" rtl="0">
              <a:spcBef>
                <a:spcPts val="500"/>
              </a:spcBef>
              <a:spcAft>
                <a:spcPts val="0"/>
              </a:spcAft>
              <a:buClr>
                <a:srgbClr val="6D6E71"/>
              </a:buClr>
              <a:buSzPts val="2500"/>
              <a:buFont typeface="Arial"/>
              <a:buChar char="»"/>
              <a:defRPr sz="2500" b="0" i="0" u="none" strike="noStrike" cap="none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title"/>
          </p:nvPr>
        </p:nvSpPr>
        <p:spPr>
          <a:xfrm>
            <a:off x="1170013" y="1341427"/>
            <a:ext cx="21937028" cy="1412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39B54A"/>
              </a:buClr>
              <a:buSzPts val="10000"/>
              <a:buFont typeface="Arial"/>
              <a:buNone/>
              <a:defRPr sz="10000" b="1" i="0" u="none" strike="noStrike" cap="none">
                <a:solidFill>
                  <a:srgbClr val="39B54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5.jpg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9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0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21675" cy="2651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21675" cy="8704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20"/>
          <p:cNvSpPr txBox="1">
            <a:spLocks noGrp="1"/>
          </p:cNvSpPr>
          <p:nvPr>
            <p:ph type="dt" idx="10"/>
          </p:nvPr>
        </p:nvSpPr>
        <p:spPr>
          <a:xfrm>
            <a:off x="167640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20"/>
          <p:cNvSpPr txBox="1">
            <a:spLocks noGrp="1"/>
          </p:cNvSpPr>
          <p:nvPr>
            <p:ph type="ftr" idx="11"/>
          </p:nvPr>
        </p:nvSpPr>
        <p:spPr>
          <a:xfrm>
            <a:off x="8074025" y="12714288"/>
            <a:ext cx="82264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sldNum" idx="12"/>
          </p:nvPr>
        </p:nvSpPr>
        <p:spPr>
          <a:xfrm>
            <a:off x="1721485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1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21675" cy="2651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21675" cy="8704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31"/>
          <p:cNvSpPr txBox="1">
            <a:spLocks noGrp="1"/>
          </p:cNvSpPr>
          <p:nvPr>
            <p:ph type="dt" idx="10"/>
          </p:nvPr>
        </p:nvSpPr>
        <p:spPr>
          <a:xfrm>
            <a:off x="167640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Google Shape;123;p31"/>
          <p:cNvSpPr txBox="1">
            <a:spLocks noGrp="1"/>
          </p:cNvSpPr>
          <p:nvPr>
            <p:ph type="ftr" idx="11"/>
          </p:nvPr>
        </p:nvSpPr>
        <p:spPr>
          <a:xfrm>
            <a:off x="8074025" y="12714288"/>
            <a:ext cx="82264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31"/>
          <p:cNvSpPr txBox="1">
            <a:spLocks noGrp="1"/>
          </p:cNvSpPr>
          <p:nvPr>
            <p:ph type="sldNum" idx="12"/>
          </p:nvPr>
        </p:nvSpPr>
        <p:spPr>
          <a:xfrm>
            <a:off x="17214850" y="12714288"/>
            <a:ext cx="54832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naivci.hr/#Aktivnosti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eb.facebook.com/zicjura54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rnet.hr/usluga/udaljenoucenje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upitnik.carnet.hr/index.php/711249?lang=hr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naivci.hr/#Aktivnosti" TargetMode="External"/><Relationship Id="rId3" Type="http://schemas.openxmlformats.org/officeDocument/2006/relationships/hyperlink" Target="https://www.poliklinika-djeca.hr/publikacije/nasilje-preko-interneta/" TargetMode="External"/><Relationship Id="rId7" Type="http://schemas.openxmlformats.org/officeDocument/2006/relationships/hyperlink" Target="https://www.cert.hr/kibhi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ert.hr/DIGTrag-InfoG" TargetMode="External"/><Relationship Id="rId5" Type="http://schemas.openxmlformats.org/officeDocument/2006/relationships/hyperlink" Target="https://www.cert.hr/digitalni+trag" TargetMode="External"/><Relationship Id="rId4" Type="http://schemas.openxmlformats.org/officeDocument/2006/relationships/hyperlink" Target="http://hrkids.online/" TargetMode="External"/><Relationship Id="rId9" Type="http://schemas.openxmlformats.org/officeDocument/2006/relationships/hyperlink" Target="https://www.medijskapismenost.hr/pravila-lijepog-ponasanja-i-komuniciranja-na-internetu/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1" descr="A close up of a colorful background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492" r="-1" b="2840"/>
          <a:stretch/>
        </p:blipFill>
        <p:spPr>
          <a:xfrm>
            <a:off x="643214" y="646688"/>
            <a:ext cx="23088046" cy="12424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0B114-9EF5-4A3B-AB61-CBB0DC7732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6023" y="1117570"/>
            <a:ext cx="22178464" cy="1584176"/>
          </a:xfrm>
        </p:spPr>
        <p:txBody>
          <a:bodyPr/>
          <a:lstStyle/>
          <a:p>
            <a:r>
              <a:rPr lang="hr-HR" dirty="0"/>
              <a:t>Zašto je važna ova tema?</a:t>
            </a:r>
          </a:p>
        </p:txBody>
      </p:sp>
      <p:sp>
        <p:nvSpPr>
          <p:cNvPr id="4" name="Google Shape;261;p4">
            <a:extLst>
              <a:ext uri="{FF2B5EF4-FFF2-40B4-BE49-F238E27FC236}">
                <a16:creationId xmlns:a16="http://schemas.microsoft.com/office/drawing/2014/main" id="{B6C62E3F-0ACC-4A8B-8230-A839BA82C3F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21643" y="3662534"/>
            <a:ext cx="19182842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A1A2A3"/>
              </a:buClr>
              <a:buSzPts val="5000"/>
              <a:buNone/>
            </a:pPr>
            <a:r>
              <a:rPr lang="hr-HR" b="0" dirty="0"/>
              <a:t>Velik dio svakodnevni aktivnosti preselio se u online oblik druženja, komunikacije i učenja – upravo zbog toga trebamo obnoviti i/ili uspostaviti pravila prihvatljivog ponašanja na internetu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A1A2A3"/>
              </a:buClr>
              <a:buSzPts val="5000"/>
              <a:buNone/>
            </a:pPr>
            <a:endParaRPr lang="hr-HR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A1A2A3"/>
              </a:buClr>
              <a:buSzPts val="5000"/>
              <a:buNone/>
            </a:pPr>
            <a:r>
              <a:rPr lang="hr-HR" b="0" dirty="0"/>
              <a:t>Osnovna razina bontona (pogotovo vidljiva u stresno vrijeme)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A1A2A3"/>
              </a:buClr>
              <a:buSzPts val="5000"/>
              <a:buNone/>
            </a:pPr>
            <a:endParaRPr lang="hr-HR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A1A2A3"/>
              </a:buClr>
              <a:buSzPts val="5000"/>
              <a:buNone/>
            </a:pPr>
            <a:r>
              <a:rPr lang="hr-HR" b="0" dirty="0"/>
              <a:t>Nekad briga o provođenju vremena pred ekranom više ne postoji jer se život pretvorio u praćenje ekrana – druženje, školovanje, rad i igra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A1A2A3"/>
              </a:buClr>
              <a:buSzPts val="5000"/>
              <a:buNone/>
            </a:pPr>
            <a:endParaRPr lang="hr-HR" b="0" dirty="0"/>
          </a:p>
        </p:txBody>
      </p:sp>
    </p:spTree>
    <p:extLst>
      <p:ext uri="{BB962C8B-B14F-4D97-AF65-F5344CB8AC3E}">
        <p14:creationId xmlns:p14="http://schemas.microsoft.com/office/powerpoint/2010/main" val="647835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0B114-9EF5-4A3B-AB61-CBB0DC7732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6023" y="1117570"/>
            <a:ext cx="22178464" cy="1584176"/>
          </a:xfrm>
        </p:spPr>
        <p:txBody>
          <a:bodyPr/>
          <a:lstStyle/>
          <a:p>
            <a:r>
              <a:rPr lang="hr-HR" dirty="0"/>
              <a:t>Što je to i čemu služi?</a:t>
            </a:r>
          </a:p>
        </p:txBody>
      </p:sp>
      <p:sp>
        <p:nvSpPr>
          <p:cNvPr id="4" name="Google Shape;261;p4">
            <a:extLst>
              <a:ext uri="{FF2B5EF4-FFF2-40B4-BE49-F238E27FC236}">
                <a16:creationId xmlns:a16="http://schemas.microsoft.com/office/drawing/2014/main" id="{B6C62E3F-0ACC-4A8B-8230-A839BA82C3F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98550" y="3353594"/>
            <a:ext cx="22105937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A1A2A3"/>
              </a:buClr>
              <a:buSzPts val="5000"/>
              <a:buNone/>
            </a:pPr>
            <a:r>
              <a:rPr lang="hr-HR" dirty="0"/>
              <a:t>Pravila ponašanja </a:t>
            </a:r>
            <a:r>
              <a:rPr lang="hr-HR" b="0" dirty="0"/>
              <a:t>na internetu uz korištenje digitalnih tehnologija:</a:t>
            </a:r>
          </a:p>
          <a:p>
            <a:pPr marL="685800" lvl="0" indent="-685800" algn="l" rtl="0">
              <a:spcBef>
                <a:spcPts val="0"/>
              </a:spcBef>
              <a:spcAft>
                <a:spcPts val="0"/>
              </a:spcAft>
              <a:buClr>
                <a:srgbClr val="A1A2A3"/>
              </a:buClr>
              <a:buSzPts val="5000"/>
              <a:buFont typeface="Arial" panose="020B0604020202020204" pitchFamily="34" charset="0"/>
              <a:buChar char="•"/>
            </a:pPr>
            <a:r>
              <a:rPr lang="hr-HR" b="0" dirty="0"/>
              <a:t>važna su za održavanje primjerenih uvjeta za učenje </a:t>
            </a:r>
          </a:p>
          <a:p>
            <a:pPr marL="685800" lvl="0" indent="-685800" algn="l" rtl="0">
              <a:spcBef>
                <a:spcPts val="0"/>
              </a:spcBef>
              <a:spcAft>
                <a:spcPts val="0"/>
              </a:spcAft>
              <a:buClr>
                <a:srgbClr val="A1A2A3"/>
              </a:buClr>
              <a:buSzPts val="5000"/>
              <a:buFont typeface="Arial" panose="020B0604020202020204" pitchFamily="34" charset="0"/>
              <a:buChar char="•"/>
            </a:pPr>
            <a:r>
              <a:rPr lang="hr-HR" b="0" dirty="0"/>
              <a:t>olakšava nastavu i stvara okruženje (online) međusobnog poštivanja sudionika</a:t>
            </a:r>
          </a:p>
          <a:p>
            <a:pPr marL="685800" lvl="0" indent="-685800" algn="l" rtl="0">
              <a:spcBef>
                <a:spcPts val="0"/>
              </a:spcBef>
              <a:spcAft>
                <a:spcPts val="0"/>
              </a:spcAft>
              <a:buClr>
                <a:srgbClr val="A1A2A3"/>
              </a:buClr>
              <a:buSzPts val="5000"/>
              <a:buFont typeface="Arial" panose="020B0604020202020204" pitchFamily="34" charset="0"/>
              <a:buChar char="•"/>
            </a:pPr>
            <a:r>
              <a:rPr lang="hr-HR" b="0" dirty="0"/>
              <a:t>ključna je za održavanje dobrih odnosa i izbjegavanje pogrešne komunikacije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rgbClr val="A1A2A3"/>
              </a:buClr>
              <a:buSzPts val="5000"/>
            </a:pPr>
            <a:endParaRPr lang="hr-HR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A1A2A3"/>
              </a:buClr>
              <a:buSzPts val="5000"/>
              <a:buNone/>
            </a:pPr>
            <a:r>
              <a:rPr lang="hr-HR" b="0" dirty="0"/>
              <a:t>Pravila se mijenjaju, nadopunjuju i prilagođavaju novim tehnologijama i zahtjevima korisnika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A1A2A3"/>
              </a:buClr>
              <a:buSzPts val="5000"/>
              <a:buNone/>
            </a:pPr>
            <a:endParaRPr lang="hr-HR" b="0" dirty="0"/>
          </a:p>
        </p:txBody>
      </p:sp>
    </p:spTree>
    <p:extLst>
      <p:ext uri="{BB962C8B-B14F-4D97-AF65-F5344CB8AC3E}">
        <p14:creationId xmlns:p14="http://schemas.microsoft.com/office/powerpoint/2010/main" val="1322534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D1F0D-0BAE-4FBA-8389-67C3C0E72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0013" y="898114"/>
            <a:ext cx="22178464" cy="1584176"/>
          </a:xfrm>
        </p:spPr>
        <p:txBody>
          <a:bodyPr/>
          <a:lstStyle/>
          <a:p>
            <a:r>
              <a:rPr lang="hr-HR" sz="7200" dirty="0"/>
              <a:t>Osnovna načela prihvatljive online komunikacije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21DCB2-59F6-4D24-88C0-35CA537071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5998" y="2482289"/>
            <a:ext cx="22106456" cy="9211479"/>
          </a:xfrm>
        </p:spPr>
        <p:txBody>
          <a:bodyPr/>
          <a:lstStyle/>
          <a:p>
            <a:r>
              <a:rPr lang="hr-HR" sz="3600" dirty="0"/>
              <a:t>- LJUBAZNOST - Budite ljubazni prema drugima i prema sebi</a:t>
            </a:r>
          </a:p>
          <a:p>
            <a:r>
              <a:rPr lang="hr-HR" sz="3600" dirty="0"/>
              <a:t>- VOĐENJE BRIGE O VREMENU – organizacija sastanaka, nastave, školovanja i drugih rasporeda</a:t>
            </a:r>
          </a:p>
          <a:p>
            <a:r>
              <a:rPr lang="hr-HR" sz="3600" dirty="0"/>
              <a:t>- VELIKA TISKANA SLOVA – pokazuju ljutnju i vikanje u pisanoj komunikaciji</a:t>
            </a:r>
          </a:p>
          <a:p>
            <a:r>
              <a:rPr lang="hr-HR" sz="3600" dirty="0"/>
              <a:t>- NE ODGOVARAJTE na poruke u ljutnji</a:t>
            </a:r>
          </a:p>
          <a:p>
            <a:r>
              <a:rPr lang="hr-HR" sz="3600" dirty="0"/>
              <a:t>- EMOTIKONI – oprezno s njima</a:t>
            </a:r>
          </a:p>
          <a:p>
            <a:r>
              <a:rPr lang="hr-HR" sz="3600" dirty="0"/>
              <a:t>- BIRAJTE informacije koje dijelite s drugima (osobne podatke, fotografije)</a:t>
            </a:r>
          </a:p>
          <a:p>
            <a:r>
              <a:rPr lang="hr-HR" sz="3600" dirty="0"/>
              <a:t>- INFORMACIJE O DRUGIMA ne dijelite s trećim osobama bez dopuštenja</a:t>
            </a:r>
          </a:p>
          <a:p>
            <a:r>
              <a:rPr lang="hr-HR" sz="3600" dirty="0"/>
              <a:t>- Nemojte se LAŽNO PREDSTAVLJATI</a:t>
            </a:r>
          </a:p>
          <a:p>
            <a:r>
              <a:rPr lang="hr-HR" sz="3600" dirty="0"/>
              <a:t>- Nemojte prosljeđivati oglase, lančana pisma ili neprimjereni sadržaj</a:t>
            </a:r>
          </a:p>
          <a:p>
            <a:r>
              <a:rPr lang="hr-HR" sz="3600" dirty="0"/>
              <a:t>- Izbjegavajte tuđe svađe i ne potičite ih</a:t>
            </a:r>
          </a:p>
          <a:p>
            <a:r>
              <a:rPr lang="hr-HR" sz="3600" dirty="0"/>
              <a:t>- Privatne razgovore zadržite u privatnim porukama</a:t>
            </a:r>
          </a:p>
          <a:p>
            <a:r>
              <a:rPr lang="hr-HR" sz="3600" dirty="0"/>
              <a:t>- Poštujte autorska prava</a:t>
            </a:r>
          </a:p>
          <a:p>
            <a:r>
              <a:rPr lang="hr-HR" sz="3600" dirty="0"/>
              <a:t>- Obavijestite bližnje o sigurnosnim postavkama na njihovim društvenim mrežama</a:t>
            </a:r>
          </a:p>
          <a:p>
            <a:endParaRPr lang="hr-HR" sz="3600" dirty="0"/>
          </a:p>
        </p:txBody>
      </p:sp>
    </p:spTree>
    <p:extLst>
      <p:ext uri="{BB962C8B-B14F-4D97-AF65-F5344CB8AC3E}">
        <p14:creationId xmlns:p14="http://schemas.microsoft.com/office/powerpoint/2010/main" val="2548889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309A6-1B40-4FD3-8D8F-DB80C9FF35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1820" y="841843"/>
            <a:ext cx="22178464" cy="1584176"/>
          </a:xfrm>
        </p:spPr>
        <p:txBody>
          <a:bodyPr/>
          <a:lstStyle/>
          <a:p>
            <a:r>
              <a:rPr lang="hr-HR" dirty="0"/>
              <a:t>Izazovi – rješenja za online nastavu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3067DB-B006-428C-B29F-55D50147B5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3828" y="2772703"/>
            <a:ext cx="22106456" cy="9360682"/>
          </a:xfrm>
        </p:spPr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sz="4800" b="0" dirty="0"/>
              <a:t>Ne znamo prate li nas – interakcija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sz="4800" b="0" dirty="0"/>
              <a:t>Pažljivo planiranje rasporeda - postavljanje jasnog vremenskog okvira i teme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sz="4800" b="0" dirty="0"/>
              <a:t>Pojasniti funkciju Gumba za isključivanje zvuka – mute/</a:t>
            </a:r>
            <a:r>
              <a:rPr lang="hr-HR" sz="4800" b="0" dirty="0" err="1"/>
              <a:t>unmute</a:t>
            </a:r>
            <a:r>
              <a:rPr lang="hr-HR" sz="4800" b="0" dirty="0"/>
              <a:t> - u pozivu s više od 5 osoba trebalo bi isključiti mikrofon dok ne govorite i ne zaboravite ga ponovno uključiti kad govorite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sz="4800" b="0" dirty="0"/>
              <a:t>Koristite funkciju podizanja ruke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sz="4800" b="0" dirty="0"/>
              <a:t>Ne postati digitalno uvijek dostupni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sz="4800" b="0" dirty="0"/>
              <a:t>Odredite vrijeme kada ste dostupni na mreži – vrijeme konzultacija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sz="4800" b="0" dirty="0"/>
              <a:t>Online odnosi omogućavaju više fleksibilnosti, ali je </a:t>
            </a:r>
            <a:r>
              <a:rPr lang="hr-HR" sz="4800" dirty="0"/>
              <a:t>potrebno više empatije – imati razumijevanja za različite potrebe sudionika sastanka </a:t>
            </a:r>
            <a:r>
              <a:rPr lang="hr-HR" sz="4800" b="0" dirty="0"/>
              <a:t>– druge aktivnosti, obveze</a:t>
            </a:r>
          </a:p>
          <a:p>
            <a:endParaRPr lang="hr-HR" sz="4800" b="0" dirty="0"/>
          </a:p>
          <a:p>
            <a:endParaRPr lang="hr-HR" sz="4800" b="0" dirty="0"/>
          </a:p>
        </p:txBody>
      </p:sp>
    </p:spTree>
    <p:extLst>
      <p:ext uri="{BB962C8B-B14F-4D97-AF65-F5344CB8AC3E}">
        <p14:creationId xmlns:p14="http://schemas.microsoft.com/office/powerpoint/2010/main" val="3732942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7E786-686D-4037-B6E1-37A6D0E8AE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8005" y="808300"/>
            <a:ext cx="22178464" cy="1584176"/>
          </a:xfrm>
        </p:spPr>
        <p:txBody>
          <a:bodyPr/>
          <a:lstStyle/>
          <a:p>
            <a:r>
              <a:rPr lang="hr-HR" dirty="0"/>
              <a:t>Video pozivi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A1EB18-CA1C-4A89-815E-19D7E9E61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4009" y="2501149"/>
            <a:ext cx="22106456" cy="3505606"/>
          </a:xfrm>
        </p:spPr>
        <p:txBody>
          <a:bodyPr/>
          <a:lstStyle/>
          <a:p>
            <a:r>
              <a:rPr lang="hr-HR" dirty="0"/>
              <a:t>Najveća promjena dogodila se s korištenjem video poziva – Zoom, Skype, Google </a:t>
            </a:r>
            <a:r>
              <a:rPr lang="hr-HR" dirty="0" err="1"/>
              <a:t>Meet</a:t>
            </a:r>
            <a:r>
              <a:rPr lang="hr-HR" dirty="0"/>
              <a:t>, MS </a:t>
            </a:r>
            <a:r>
              <a:rPr lang="hr-HR" dirty="0" err="1"/>
              <a:t>Teams</a:t>
            </a:r>
            <a:r>
              <a:rPr lang="hr-HR" dirty="0"/>
              <a:t> i dr.</a:t>
            </a:r>
          </a:p>
          <a:p>
            <a:r>
              <a:rPr lang="hr-HR" dirty="0"/>
              <a:t>Sve aplikacije imaju mogućnost korištenja opcije „Podigni ruku“</a:t>
            </a:r>
          </a:p>
          <a:p>
            <a:endParaRPr lang="hr-HR" dirty="0"/>
          </a:p>
          <a:p>
            <a:endParaRPr lang="hr-H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42DB4B-854C-4187-8D2E-FD389627645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926" y="5905626"/>
            <a:ext cx="6750941" cy="2734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B08CAC-5C3C-466F-B33A-1B644D9B1EA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3715575" y="5500243"/>
            <a:ext cx="8943974" cy="2292809"/>
          </a:xfrm>
          <a:prstGeom prst="rect">
            <a:avLst/>
          </a:prstGeom>
        </p:spPr>
      </p:pic>
      <p:pic>
        <p:nvPicPr>
          <p:cNvPr id="6" name="Picture 5" descr="Keyboard Shortcut for Raise Hand Feature in Teams - Microsoft Tech Community">
            <a:extLst>
              <a:ext uri="{FF2B5EF4-FFF2-40B4-BE49-F238E27FC236}">
                <a16:creationId xmlns:a16="http://schemas.microsoft.com/office/drawing/2014/main" id="{E455D393-87A0-4B53-AD24-253E21F46BE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867" y="8217345"/>
            <a:ext cx="8001000" cy="35056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1074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69E04-91F6-4AEF-99CD-71455217D8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4009" y="1052859"/>
            <a:ext cx="22178464" cy="1584176"/>
          </a:xfrm>
        </p:spPr>
        <p:txBody>
          <a:bodyPr/>
          <a:lstStyle/>
          <a:p>
            <a:r>
              <a:rPr lang="hr-HR" sz="8000" dirty="0"/>
              <a:t>Sigurno korištenje video – online nastave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6038C3-AC47-4476-A792-A08431FEF6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dirty="0"/>
              <a:t>Pažljivo izaberite program / aplikaciju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dirty="0"/>
              <a:t>Dobro odredite postavke privatnosti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dirty="0"/>
              <a:t>Odaberite dobru lozinku za spajanje – jedinstvenu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dirty="0"/>
              <a:t>Provjerite aplikaciju prije prvog korištenja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dirty="0"/>
              <a:t>Izravno pozovite sudionike – nastavnike ili učenike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dirty="0"/>
              <a:t>Razmislite o korištenju čekaonice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dirty="0"/>
              <a:t>Provjerite što se vidi tijekom video poziva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dirty="0"/>
              <a:t>Redovito ažurirajte korištene aplikacije</a:t>
            </a:r>
          </a:p>
        </p:txBody>
      </p:sp>
    </p:spTree>
    <p:extLst>
      <p:ext uri="{BB962C8B-B14F-4D97-AF65-F5344CB8AC3E}">
        <p14:creationId xmlns:p14="http://schemas.microsoft.com/office/powerpoint/2010/main" val="3639130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20CEE-F03B-4B59-88C7-AECD2C2DD8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4009" y="1000105"/>
            <a:ext cx="22178464" cy="1584176"/>
          </a:xfrm>
        </p:spPr>
        <p:txBody>
          <a:bodyPr/>
          <a:lstStyle/>
          <a:p>
            <a:r>
              <a:rPr lang="hr-HR" dirty="0"/>
              <a:t>Komunikacija putem e-poruka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C1F965-32EB-4BBB-91B8-DD25FBC4E8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4009" y="2421010"/>
            <a:ext cx="22106456" cy="3505606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4400" b="0" dirty="0"/>
              <a:t>Poštuj propisana pravila o korištenju službene e-adrese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4400" b="0" dirty="0"/>
              <a:t>Ne šalji osjetljive osobne podatke putem e-poruke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4400" b="0" dirty="0"/>
              <a:t>Vodi brigu o autorskim pravima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4400" b="0" dirty="0"/>
              <a:t>Kod prosljeđivanja ili ponovnog slanja e-poruke ne mijenjaj njen sadržaj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4400" b="0" dirty="0"/>
              <a:t>Ne šalji neželjenu e-poruku niti lančane poruke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4400" b="0" dirty="0"/>
              <a:t>Nemoj slati ljute poruke i ne daj isprovocirati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4400" b="0" dirty="0"/>
              <a:t>Redovito provjeri svoje e-poruke i odgovori na one koje su tebi upućene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4400" b="0" dirty="0"/>
              <a:t>Ostavi svoje kontakt podatke u e-poruci (koristi opciju Signature)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4400" b="0" dirty="0"/>
              <a:t>Provjeri kome se šalje e-poruka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4400" b="0" dirty="0"/>
              <a:t>Provjeri drugim kanalom poruku koja ti je sumnjiva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4400" b="0" dirty="0"/>
              <a:t>Budi jasan, određen i jezično ispravan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4400" b="0" dirty="0"/>
              <a:t>Budi strpljiv</a:t>
            </a:r>
          </a:p>
        </p:txBody>
      </p:sp>
    </p:spTree>
    <p:extLst>
      <p:ext uri="{BB962C8B-B14F-4D97-AF65-F5344CB8AC3E}">
        <p14:creationId xmlns:p14="http://schemas.microsoft.com/office/powerpoint/2010/main" val="1076689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D987C-F934-45EE-AB01-4A555BF9D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8005" y="1369382"/>
            <a:ext cx="22178464" cy="1584176"/>
          </a:xfrm>
        </p:spPr>
        <p:txBody>
          <a:bodyPr/>
          <a:lstStyle/>
          <a:p>
            <a:r>
              <a:rPr lang="hr-HR" dirty="0"/>
              <a:t>Komunikacija s učenicima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264B6F-E098-450B-889F-5A544B451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0013" y="3546425"/>
            <a:ext cx="20582156" cy="8112175"/>
          </a:xfrm>
        </p:spPr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b="0" dirty="0"/>
              <a:t>Slanje e-poruka van radnog vremena je prihvatljivo, ali dajte do znanja da ne očekujete brzi odgovor</a:t>
            </a:r>
          </a:p>
          <a:p>
            <a:endParaRPr lang="hr-HR" b="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b="0" dirty="0"/>
              <a:t>Ostanite u kontaktu s kolegama, ali i đacima i van obvezne nastave i programa, pokažite brigu i interes za njihove osjećaje i kako se oni prilagođavaju i prolaze vrijeme </a:t>
            </a:r>
            <a:r>
              <a:rPr lang="hr-HR" b="0" dirty="0" err="1"/>
              <a:t>lockdowna</a:t>
            </a:r>
            <a:r>
              <a:rPr lang="hr-HR" b="0" dirty="0"/>
              <a:t> / samoizolacije</a:t>
            </a:r>
          </a:p>
          <a:p>
            <a:endParaRPr lang="hr-HR" b="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b="0" dirty="0"/>
              <a:t>Uzeti u obzir okruženja u kojima rade učenici, nemaju svi jednake radne uvjete, možda ih ni nemaju</a:t>
            </a:r>
          </a:p>
          <a:p>
            <a:endParaRPr lang="hr-HR" b="0" dirty="0"/>
          </a:p>
          <a:p>
            <a:endParaRPr lang="hr-HR" b="0" dirty="0"/>
          </a:p>
        </p:txBody>
      </p:sp>
    </p:spTree>
    <p:extLst>
      <p:ext uri="{BB962C8B-B14F-4D97-AF65-F5344CB8AC3E}">
        <p14:creationId xmlns:p14="http://schemas.microsoft.com/office/powerpoint/2010/main" val="2222681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33D9B-AC8E-4861-BE59-541B899E7C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998" y="507736"/>
            <a:ext cx="22178464" cy="1584176"/>
          </a:xfrm>
        </p:spPr>
        <p:txBody>
          <a:bodyPr/>
          <a:lstStyle/>
          <a:p>
            <a:r>
              <a:rPr lang="hr-HR" sz="7200" dirty="0"/>
              <a:t>Elektroničko vršnjačko nasilje / </a:t>
            </a:r>
            <a:br>
              <a:rPr lang="hr-HR" sz="7200" dirty="0"/>
            </a:br>
            <a:r>
              <a:rPr lang="hr-HR" sz="7200" dirty="0"/>
              <a:t>zlostavljanje putem interneta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1D5DA4-070B-47FA-BB99-A48FBF52C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8006" y="2719948"/>
            <a:ext cx="22106456" cy="9044159"/>
          </a:xfrm>
        </p:spPr>
        <p:txBody>
          <a:bodyPr/>
          <a:lstStyle/>
          <a:p>
            <a:r>
              <a:rPr lang="hr-HR" sz="3600" b="0" dirty="0"/>
              <a:t>Žrtva je dijete izloženo napadu drugog djeteta, tinejdžera ili grupe djece, putem interneta ili mobilnog telefona </a:t>
            </a:r>
          </a:p>
          <a:p>
            <a:endParaRPr lang="hr-HR" sz="3600" b="0" dirty="0"/>
          </a:p>
          <a:p>
            <a:r>
              <a:rPr lang="hr-HR" sz="3600" b="0" dirty="0">
                <a:solidFill>
                  <a:schemeClr val="accent1"/>
                </a:solidFill>
              </a:rPr>
              <a:t>Dvije vrste nasilja preko interneta:</a:t>
            </a:r>
            <a:r>
              <a:rPr lang="hr-HR" sz="3600" b="0" dirty="0"/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3600" b="0" dirty="0"/>
              <a:t>izravan napad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3600" b="0" dirty="0"/>
              <a:t>napad preko posrednika </a:t>
            </a:r>
          </a:p>
          <a:p>
            <a:r>
              <a:rPr lang="hr-HR" sz="3600" b="0" dirty="0"/>
              <a:t>Izravan napad događa se kad maloljetnik: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3600" b="0" dirty="0"/>
              <a:t>slanje uznemirujuće poruke mobitelom, e-poruke ili na chatu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3600" b="0" dirty="0"/>
              <a:t>krađa ili promjena korisničkih podataka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3600" b="0" dirty="0"/>
              <a:t>objava privatnih osjetljivih ili neistinitih informacija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3600" b="0" dirty="0"/>
              <a:t>širenje nekog </a:t>
            </a:r>
            <a:r>
              <a:rPr lang="hr-HR" sz="3600" b="0" dirty="0" err="1"/>
              <a:t>malvera</a:t>
            </a:r>
            <a:r>
              <a:rPr lang="hr-HR" sz="3600" b="0" dirty="0"/>
              <a:t> na e-adresu ili mobitel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3600" b="0" dirty="0"/>
              <a:t>slanje pornografskog sadržaja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3600" b="0" dirty="0"/>
              <a:t>slanje neželjene e-pošte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3600" b="0" dirty="0"/>
              <a:t>lažno predstavljanje</a:t>
            </a:r>
          </a:p>
        </p:txBody>
      </p:sp>
    </p:spTree>
    <p:extLst>
      <p:ext uri="{BB962C8B-B14F-4D97-AF65-F5344CB8AC3E}">
        <p14:creationId xmlns:p14="http://schemas.microsoft.com/office/powerpoint/2010/main" val="353607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82401-0E32-45B9-AEDD-AC228927E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8716" y="4061626"/>
            <a:ext cx="22178464" cy="1584176"/>
          </a:xfrm>
        </p:spPr>
        <p:txBody>
          <a:bodyPr/>
          <a:lstStyle/>
          <a:p>
            <a:r>
              <a:rPr lang="hr-HR" sz="8800" dirty="0"/>
              <a:t>Online hiromantija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1B8757-DFAD-45B2-BF7A-2A05546641A1}"/>
              </a:ext>
            </a:extLst>
          </p:cNvPr>
          <p:cNvSpPr txBox="1"/>
          <p:nvPr/>
        </p:nvSpPr>
        <p:spPr>
          <a:xfrm>
            <a:off x="1707355" y="8361462"/>
            <a:ext cx="160948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5400" dirty="0">
                <a:solidFill>
                  <a:schemeClr val="accent1"/>
                </a:solidFill>
              </a:rPr>
              <a:t>https://www.youtube.com/watch?v=F7pYHN9iC9I</a:t>
            </a:r>
          </a:p>
        </p:txBody>
      </p:sp>
    </p:spTree>
    <p:extLst>
      <p:ext uri="{BB962C8B-B14F-4D97-AF65-F5344CB8AC3E}">
        <p14:creationId xmlns:p14="http://schemas.microsoft.com/office/powerpoint/2010/main" val="2441175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"/>
          <p:cNvSpPr txBox="1">
            <a:spLocks noGrp="1"/>
          </p:cNvSpPr>
          <p:nvPr>
            <p:ph type="ctrTitle"/>
          </p:nvPr>
        </p:nvSpPr>
        <p:spPr>
          <a:xfrm>
            <a:off x="1098005" y="2178274"/>
            <a:ext cx="22178464" cy="158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9B54A"/>
              </a:buClr>
              <a:buSzPts val="10000"/>
              <a:buFont typeface="Arial"/>
              <a:buNone/>
            </a:pPr>
            <a:r>
              <a:rPr lang="hr-HR" dirty="0"/>
              <a:t>ZAŠTITA VIRTUALNOG IDENTITETA</a:t>
            </a:r>
            <a:br>
              <a:rPr lang="hr-HR" dirty="0"/>
            </a:br>
            <a:r>
              <a:rPr lang="hr-HR" dirty="0"/>
              <a:t>Daj pet za </a:t>
            </a:r>
            <a:r>
              <a:rPr lang="hr-HR" dirty="0" err="1"/>
              <a:t>netiket</a:t>
            </a:r>
            <a:br>
              <a:rPr lang="hr-HR" dirty="0"/>
            </a:br>
            <a:r>
              <a:rPr lang="hr-HR" dirty="0"/>
              <a:t>Trag u beskraju</a:t>
            </a:r>
            <a:br>
              <a:rPr lang="hr-HR" dirty="0"/>
            </a:br>
            <a:endParaRPr dirty="0"/>
          </a:p>
        </p:txBody>
      </p:sp>
      <p:sp>
        <p:nvSpPr>
          <p:cNvPr id="255" name="Google Shape;255;p3"/>
          <p:cNvSpPr txBox="1">
            <a:spLocks noGrp="1"/>
          </p:cNvSpPr>
          <p:nvPr>
            <p:ph type="subTitle" idx="1"/>
          </p:nvPr>
        </p:nvSpPr>
        <p:spPr>
          <a:xfrm>
            <a:off x="1170013" y="7529652"/>
            <a:ext cx="22106456" cy="3505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5000"/>
              <a:buNone/>
            </a:pPr>
            <a:r>
              <a:rPr lang="hr-HR" b="0" dirty="0">
                <a:solidFill>
                  <a:srgbClr val="A5A5A5"/>
                </a:solidFill>
              </a:rPr>
              <a:t>16. studeni 2021.</a:t>
            </a:r>
            <a:endParaRPr b="0" dirty="0">
              <a:solidFill>
                <a:srgbClr val="A5A5A5"/>
              </a:solidFill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rgbClr val="A5A5A5"/>
              </a:buClr>
              <a:buSzPts val="5000"/>
              <a:buNone/>
            </a:pPr>
            <a:r>
              <a:rPr lang="hr-HR" b="0" dirty="0">
                <a:solidFill>
                  <a:srgbClr val="A5A5A5"/>
                </a:solidFill>
              </a:rPr>
              <a:t>Marina Dimić Vugec</a:t>
            </a:r>
            <a:r>
              <a:rPr lang="en-US" b="0" dirty="0">
                <a:solidFill>
                  <a:srgbClr val="A5A5A5"/>
                </a:solidFill>
              </a:rPr>
              <a:t>, CARNET</a:t>
            </a:r>
            <a:r>
              <a:rPr lang="hr-HR" b="0" dirty="0">
                <a:solidFill>
                  <a:srgbClr val="A5A5A5"/>
                </a:solidFill>
              </a:rPr>
              <a:t>, Odjel za Nacionalni CERT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04CA9-F28F-41CA-933B-3D6E4E4747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998" y="1123197"/>
            <a:ext cx="22178464" cy="1584176"/>
          </a:xfrm>
        </p:spPr>
        <p:txBody>
          <a:bodyPr/>
          <a:lstStyle/>
          <a:p>
            <a:r>
              <a:rPr lang="hr-HR" dirty="0"/>
              <a:t>Što je digitalni trag?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381856-1542-440A-9F35-E608B6410D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4009" y="2707372"/>
            <a:ext cx="22106456" cy="10428335"/>
          </a:xfrm>
        </p:spPr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sz="4400" b="0" dirty="0"/>
              <a:t>Digitalni trag, otisak ili sjenu čini jedinstven skup digitalnih aktivnosti, akcija, doprinosa te komunikacije putem interneta i digitalnih uređaja kojoj se može ući u trag – zbilja trag u beskraju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sz="4400" dirty="0"/>
              <a:t>Svjesno, namjerno ponašanje</a:t>
            </a:r>
            <a:r>
              <a:rPr lang="hr-HR" sz="4400" b="0" dirty="0"/>
              <a:t>, aktivnosti, akcije, objave i komunikacije putem interneta i digitalnih uređaja</a:t>
            </a:r>
          </a:p>
          <a:p>
            <a:endParaRPr lang="hr-HR" sz="4400" b="0" dirty="0"/>
          </a:p>
          <a:p>
            <a:r>
              <a:rPr lang="hr-HR" sz="4400" dirty="0"/>
              <a:t>Zašto bi nekome naš digitalni trag bio zanimljiv?</a:t>
            </a:r>
          </a:p>
          <a:p>
            <a:r>
              <a:rPr lang="hr-HR" sz="4400" b="0" dirty="0"/>
              <a:t>Ovakve informacije osobito cijene: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sz="4400" b="0" dirty="0"/>
              <a:t>marketinške kuće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sz="4400" b="0" dirty="0"/>
              <a:t>Poslodavci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sz="4400" b="0" dirty="0"/>
              <a:t>online trgovine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sz="4400" b="0" dirty="0"/>
              <a:t>svi oni kojima je važno poznavati naše navike i ponašanja</a:t>
            </a:r>
          </a:p>
        </p:txBody>
      </p:sp>
    </p:spTree>
    <p:extLst>
      <p:ext uri="{BB962C8B-B14F-4D97-AF65-F5344CB8AC3E}">
        <p14:creationId xmlns:p14="http://schemas.microsoft.com/office/powerpoint/2010/main" val="3338715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BEFE5-2043-443F-A0A8-2F7D216194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Što sve čini naš digitalni trag?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40E345-D378-4F15-B94C-1E78C212FC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0013" y="4622894"/>
            <a:ext cx="22106456" cy="6916420"/>
          </a:xfrm>
        </p:spPr>
        <p:txBody>
          <a:bodyPr/>
          <a:lstStyle/>
          <a:p>
            <a:r>
              <a:rPr lang="hr-HR" dirty="0"/>
              <a:t>Sve javno dostupne informacije o nama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dirty="0"/>
              <a:t>(ne)zgodne fotografije – odmor, zabava, obitelj, prijatelji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dirty="0"/>
              <a:t>Objave na društvenim mrežama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dirty="0"/>
              <a:t>Akcije koje poduzimamo unutar neke online usluge ili platforme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dirty="0"/>
              <a:t>Komentari ispod nekog videozapisa ili novosti na nekom portalu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dirty="0"/>
              <a:t>Sve promjene koje možemo napraviti na nekom dokumentu</a:t>
            </a:r>
          </a:p>
        </p:txBody>
      </p:sp>
    </p:spTree>
    <p:extLst>
      <p:ext uri="{BB962C8B-B14F-4D97-AF65-F5344CB8AC3E}">
        <p14:creationId xmlns:p14="http://schemas.microsoft.com/office/powerpoint/2010/main" val="3931000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B7A4B-5DF0-4681-A4B3-FB48E84AB0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Kako se prikupljaju podaci?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241F1D-C220-40E2-9E98-39C32308F8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0013" y="3546425"/>
            <a:ext cx="22106456" cy="5562405"/>
          </a:xfrm>
        </p:spPr>
        <p:txBody>
          <a:bodyPr/>
          <a:lstStyle/>
          <a:p>
            <a:r>
              <a:rPr lang="hr-HR" b="0" dirty="0"/>
              <a:t>Kolačićima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b="0" dirty="0"/>
              <a:t>Sadrže informacije o našim preferencijama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b="0" dirty="0"/>
              <a:t>Sadrže postavke koje internetska stranica koristi za prilagođavanje sadržaja za optimalno iskustvo korisnika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b="0" dirty="0"/>
              <a:t>Sadrže i korisničke podatke koji nam olakšavaju prijavu na prethodno posjećene internetske stranice</a:t>
            </a:r>
          </a:p>
        </p:txBody>
      </p:sp>
    </p:spTree>
    <p:extLst>
      <p:ext uri="{BB962C8B-B14F-4D97-AF65-F5344CB8AC3E}">
        <p14:creationId xmlns:p14="http://schemas.microsoft.com/office/powerpoint/2010/main" val="278562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628C1-1590-4F61-A261-FC60335BC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2159" y="1193535"/>
            <a:ext cx="22178464" cy="1584176"/>
          </a:xfrm>
        </p:spPr>
        <p:txBody>
          <a:bodyPr/>
          <a:lstStyle/>
          <a:p>
            <a:r>
              <a:rPr lang="hr-HR" sz="8000" dirty="0"/>
              <a:t>Provjerite svoju prisutnost na tražilicama:</a:t>
            </a:r>
            <a:br>
              <a:rPr lang="hr-HR" sz="8000" dirty="0"/>
            </a:br>
            <a:endParaRPr lang="hr-HR" sz="8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36886-FDF9-40EE-AFD3-ED8A7EE77E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3852" y="2350672"/>
            <a:ext cx="19984279" cy="3505606"/>
          </a:xfrm>
        </p:spPr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endParaRPr lang="hr-HR" sz="4800" b="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sz="4800" b="0" dirty="0"/>
              <a:t>Odjavite se iz svih svojih profila na društvenim mrežama i iz elektroničke pošte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sz="4800" b="0" dirty="0"/>
              <a:t>Izbrišite kolačiće i povijest pregledavanja u svojim preglednicima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sz="4800" b="0" dirty="0"/>
              <a:t>Napravite popis svih korisničkih imena kojima ste se ikada služili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sz="4800" b="0" dirty="0"/>
              <a:t>Koristeći neku od tražilica koje štite privatnost kao što je </a:t>
            </a:r>
            <a:r>
              <a:rPr lang="hr-HR" sz="4800" b="0" dirty="0" err="1"/>
              <a:t>DuckDuckGo</a:t>
            </a:r>
            <a:r>
              <a:rPr lang="hr-HR" sz="4800" b="0" dirty="0"/>
              <a:t> pretražite svoje ime i prethodno prikupljena korisnička imena te adrese elektroničke pošte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sz="4800" b="0" dirty="0"/>
              <a:t>Pretražite svoje brojeve mobilnih telefona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sz="4800" b="0" dirty="0"/>
              <a:t>Pretražite svoje slike profila koristeći opciju pretrage slika na tražilicama kao što je Google</a:t>
            </a:r>
          </a:p>
        </p:txBody>
      </p:sp>
    </p:spTree>
    <p:extLst>
      <p:ext uri="{BB962C8B-B14F-4D97-AF65-F5344CB8AC3E}">
        <p14:creationId xmlns:p14="http://schemas.microsoft.com/office/powerpoint/2010/main" val="29174551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65F46-0773-4DD3-B0C3-2ED7A2447D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Digitalni trag – moj saveznik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FB5FB-0B1E-40F8-911A-8E077BACF9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0013" y="4179471"/>
            <a:ext cx="22106456" cy="7742897"/>
          </a:xfrm>
        </p:spPr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dirty="0"/>
              <a:t>Istraži se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dirty="0"/>
              <a:t>Razmisli prije objavljivanja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dirty="0"/>
              <a:t>Podesi postavke privatnosti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dirty="0"/>
              <a:t>Pažljivo upravljaj svojim korisničkim računima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dirty="0"/>
              <a:t>Koristi više adresa elektroničke pošte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dirty="0"/>
              <a:t>Koristi online servise za zaštitu podataka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dirty="0"/>
              <a:t>Izgradi svoju reputaciju ponašanjem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dirty="0"/>
              <a:t>Imaš pravo na zaborav</a:t>
            </a:r>
          </a:p>
        </p:txBody>
      </p:sp>
    </p:spTree>
    <p:extLst>
      <p:ext uri="{BB962C8B-B14F-4D97-AF65-F5344CB8AC3E}">
        <p14:creationId xmlns:p14="http://schemas.microsoft.com/office/powerpoint/2010/main" val="34859994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F29FC-4200-4F0B-B2C9-7E513CDD7A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8005" y="557293"/>
            <a:ext cx="22178464" cy="751962"/>
          </a:xfrm>
        </p:spPr>
        <p:txBody>
          <a:bodyPr/>
          <a:lstStyle/>
          <a:p>
            <a:r>
              <a:rPr lang="hr-HR" sz="8000" dirty="0" err="1"/>
              <a:t>Netiketa</a:t>
            </a:r>
            <a:r>
              <a:rPr lang="hr-HR" sz="8000" dirty="0"/>
              <a:t> i digitalni trag – video za učenike</a:t>
            </a:r>
          </a:p>
        </p:txBody>
      </p:sp>
      <p:pic>
        <p:nvPicPr>
          <p:cNvPr id="7" name="ENISA_ECSM_Digital Skills_Croatian">
            <a:hlinkClick r:id="" action="ppaction://media"/>
            <a:extLst>
              <a:ext uri="{FF2B5EF4-FFF2-40B4-BE49-F238E27FC236}">
                <a16:creationId xmlns:a16="http://schemas.microsoft.com/office/drawing/2014/main" id="{FEB1D946-300A-4464-9CE9-5C8498C6B8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29151" y="2040631"/>
            <a:ext cx="11676957" cy="1167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0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41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3C2BD-B6F5-4B4E-8CA6-D5354903DF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623" y="1056056"/>
            <a:ext cx="22178464" cy="1584176"/>
          </a:xfrm>
        </p:spPr>
        <p:txBody>
          <a:bodyPr/>
          <a:lstStyle/>
          <a:p>
            <a:r>
              <a:rPr lang="hr-HR" dirty="0"/>
              <a:t>Zaključak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852FB1-2C13-4874-8422-EDCF3ACD0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0631" y="2839844"/>
            <a:ext cx="22106456" cy="3505606"/>
          </a:xfrm>
        </p:spPr>
        <p:txBody>
          <a:bodyPr/>
          <a:lstStyle/>
          <a:p>
            <a:r>
              <a:rPr lang="hr-HR" dirty="0"/>
              <a:t>Ništa ne može zamijeniti razmišljanje vlastitom glavom!</a:t>
            </a:r>
          </a:p>
          <a:p>
            <a:endParaRPr lang="hr-HR" dirty="0"/>
          </a:p>
          <a:p>
            <a:r>
              <a:rPr lang="hr-HR" dirty="0"/>
              <a:t>Uvijek razmisli o svim posljedicama svojih akcija i o motivima svih uključenih!</a:t>
            </a:r>
          </a:p>
          <a:p>
            <a:endParaRPr lang="hr-HR" dirty="0"/>
          </a:p>
          <a:p>
            <a:r>
              <a:rPr lang="hr-HR" dirty="0"/>
              <a:t>Internet je izvrstan alat, ali moramo biti oprezni kako bismo se njime sigurno služili!</a:t>
            </a:r>
          </a:p>
          <a:p>
            <a:endParaRPr lang="hr-HR" dirty="0"/>
          </a:p>
          <a:p>
            <a:pPr algn="ctr"/>
            <a:r>
              <a:rPr lang="hr-HR" dirty="0">
                <a:solidFill>
                  <a:schemeClr val="accent1"/>
                </a:solidFill>
              </a:rPr>
              <a:t>Dobar korisnik interneta je hrabar, ali oprezan te znatiželjan, ali odgovoran.</a:t>
            </a:r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470473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 txBox="1">
            <a:spLocks noGrp="1"/>
          </p:cNvSpPr>
          <p:nvPr>
            <p:ph type="body" idx="2"/>
          </p:nvPr>
        </p:nvSpPr>
        <p:spPr>
          <a:xfrm>
            <a:off x="1678911" y="1530202"/>
            <a:ext cx="18357199" cy="1020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9B54A"/>
              </a:buClr>
              <a:buSzPts val="8000"/>
              <a:buNone/>
            </a:pPr>
            <a:r>
              <a:rPr lang="en-US" sz="8000" b="1" dirty="0" err="1">
                <a:solidFill>
                  <a:srgbClr val="39B54A"/>
                </a:solidFill>
                <a:latin typeface="Arial"/>
                <a:ea typeface="Arial"/>
                <a:cs typeface="Arial"/>
                <a:sym typeface="Arial"/>
              </a:rPr>
              <a:t>Vaše</a:t>
            </a:r>
            <a:r>
              <a:rPr lang="en-US" sz="8000" b="1" dirty="0">
                <a:solidFill>
                  <a:srgbClr val="39B54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8000" b="1" dirty="0" err="1">
                <a:solidFill>
                  <a:srgbClr val="39B54A"/>
                </a:solidFill>
                <a:latin typeface="Arial"/>
                <a:ea typeface="Arial"/>
                <a:cs typeface="Arial"/>
                <a:sym typeface="Arial"/>
              </a:rPr>
              <a:t>mišljenje</a:t>
            </a:r>
            <a:r>
              <a:rPr lang="en-US" sz="8000" b="1" dirty="0">
                <a:solidFill>
                  <a:srgbClr val="39B54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8000" b="1" dirty="0" err="1">
                <a:solidFill>
                  <a:srgbClr val="39B54A"/>
                </a:solidFill>
                <a:latin typeface="Arial"/>
                <a:ea typeface="Arial"/>
                <a:cs typeface="Arial"/>
                <a:sym typeface="Arial"/>
              </a:rPr>
              <a:t>nam</a:t>
            </a:r>
            <a:r>
              <a:rPr lang="en-US" sz="8000" b="1" dirty="0">
                <a:solidFill>
                  <a:srgbClr val="39B54A"/>
                </a:solidFill>
                <a:latin typeface="Arial"/>
                <a:ea typeface="Arial"/>
                <a:cs typeface="Arial"/>
                <a:sym typeface="Arial"/>
              </a:rPr>
              <a:t> je </a:t>
            </a:r>
            <a:r>
              <a:rPr lang="en-US" sz="8000" b="1" dirty="0" err="1">
                <a:solidFill>
                  <a:srgbClr val="39B54A"/>
                </a:solidFill>
                <a:latin typeface="Arial"/>
                <a:ea typeface="Arial"/>
                <a:cs typeface="Arial"/>
                <a:sym typeface="Arial"/>
              </a:rPr>
              <a:t>izuzetno</a:t>
            </a:r>
            <a:r>
              <a:rPr lang="en-US" sz="8000" b="1" dirty="0">
                <a:solidFill>
                  <a:srgbClr val="39B54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8000" b="1" dirty="0" err="1">
                <a:solidFill>
                  <a:srgbClr val="39B54A"/>
                </a:solidFill>
                <a:latin typeface="Arial"/>
                <a:ea typeface="Arial"/>
                <a:cs typeface="Arial"/>
                <a:sym typeface="Arial"/>
              </a:rPr>
              <a:t>važno</a:t>
            </a:r>
            <a:r>
              <a:rPr lang="en-US" sz="8000" b="1" dirty="0">
                <a:solidFill>
                  <a:srgbClr val="39B54A"/>
                </a:solidFill>
                <a:latin typeface="Arial"/>
                <a:ea typeface="Arial"/>
                <a:cs typeface="Arial"/>
                <a:sym typeface="Arial"/>
              </a:rPr>
              <a:t> pa Vas </a:t>
            </a:r>
            <a:r>
              <a:rPr lang="en-US" sz="8000" b="1" dirty="0" err="1">
                <a:solidFill>
                  <a:srgbClr val="39B54A"/>
                </a:solidFill>
                <a:latin typeface="Arial"/>
                <a:ea typeface="Arial"/>
                <a:cs typeface="Arial"/>
                <a:sym typeface="Arial"/>
              </a:rPr>
              <a:t>molimo</a:t>
            </a:r>
            <a:r>
              <a:rPr lang="en-US" sz="8000" b="1" dirty="0">
                <a:solidFill>
                  <a:srgbClr val="39B54A"/>
                </a:solidFill>
                <a:latin typeface="Arial"/>
                <a:ea typeface="Arial"/>
                <a:cs typeface="Arial"/>
                <a:sym typeface="Arial"/>
              </a:rPr>
              <a:t> da </a:t>
            </a:r>
            <a:r>
              <a:rPr lang="en-US" sz="8000" b="1" dirty="0" err="1">
                <a:solidFill>
                  <a:srgbClr val="39B54A"/>
                </a:solidFill>
                <a:latin typeface="Arial"/>
                <a:ea typeface="Arial"/>
                <a:cs typeface="Arial"/>
                <a:sym typeface="Arial"/>
              </a:rPr>
              <a:t>ispunite</a:t>
            </a:r>
            <a:r>
              <a:rPr lang="en-US" sz="8000" b="1" dirty="0">
                <a:solidFill>
                  <a:srgbClr val="39B54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8000" b="1" dirty="0" err="1">
                <a:solidFill>
                  <a:srgbClr val="39B54A"/>
                </a:solidFill>
                <a:latin typeface="Arial"/>
                <a:ea typeface="Arial"/>
                <a:cs typeface="Arial"/>
                <a:sym typeface="Arial"/>
              </a:rPr>
              <a:t>kratki</a:t>
            </a:r>
            <a:r>
              <a:rPr lang="en-US" sz="8000" b="1" dirty="0">
                <a:solidFill>
                  <a:srgbClr val="39B54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8000" b="1" dirty="0" err="1">
                <a:solidFill>
                  <a:srgbClr val="39B54A"/>
                </a:solidFill>
                <a:latin typeface="Arial"/>
                <a:ea typeface="Arial"/>
                <a:cs typeface="Arial"/>
                <a:sym typeface="Arial"/>
              </a:rPr>
              <a:t>upitnik</a:t>
            </a:r>
            <a:r>
              <a:rPr lang="en-US" sz="8000" b="1" dirty="0">
                <a:solidFill>
                  <a:srgbClr val="39B54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8000" b="1" dirty="0" err="1">
                <a:solidFill>
                  <a:srgbClr val="39B54A"/>
                </a:solidFill>
                <a:latin typeface="Arial"/>
                <a:ea typeface="Arial"/>
                <a:cs typeface="Arial"/>
                <a:sym typeface="Arial"/>
              </a:rPr>
              <a:t>zadovoljstva</a:t>
            </a:r>
            <a:r>
              <a:rPr lang="en-US" sz="8000" b="1" dirty="0">
                <a:solidFill>
                  <a:srgbClr val="39B54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8000" b="1" dirty="0" err="1">
                <a:solidFill>
                  <a:srgbClr val="39B54A"/>
                </a:solidFill>
                <a:latin typeface="Arial"/>
                <a:ea typeface="Arial"/>
                <a:cs typeface="Arial"/>
                <a:sym typeface="Arial"/>
              </a:rPr>
              <a:t>webinarom</a:t>
            </a:r>
            <a:r>
              <a:rPr lang="en-US" sz="8000" b="1" dirty="0">
                <a:solidFill>
                  <a:srgbClr val="39B54A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hr-HR" sz="8000" b="1" dirty="0">
              <a:solidFill>
                <a:srgbClr val="39B54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9B54A"/>
              </a:buClr>
              <a:buSzPts val="8000"/>
              <a:buNone/>
            </a:pPr>
            <a:r>
              <a:rPr lang="hr-HR" dirty="0"/>
              <a:t>https://upitnik.carnet.hr/index.php/711249?lang=hr</a:t>
            </a: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</a:pPr>
            <a:endParaRPr sz="8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100"/>
              <a:buNone/>
            </a:pPr>
            <a:r>
              <a:rPr lang="en-US" dirty="0"/>
              <a:t>______________________________________________________________________________________</a:t>
            </a:r>
            <a:endParaRPr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ef5fad6fd0_0_0"/>
          <p:cNvSpPr txBox="1">
            <a:spLocks noGrp="1"/>
          </p:cNvSpPr>
          <p:nvPr>
            <p:ph type="title"/>
          </p:nvPr>
        </p:nvSpPr>
        <p:spPr>
          <a:xfrm>
            <a:off x="1170013" y="1341427"/>
            <a:ext cx="21936900" cy="141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50" b="0">
                <a:solidFill>
                  <a:schemeClr val="dk1"/>
                </a:solidFill>
              </a:rPr>
              <a:t>Za domaću zadaću isprobajte :)</a:t>
            </a:r>
            <a:endParaRPr sz="8550" b="0">
              <a:solidFill>
                <a:schemeClr val="dk1"/>
              </a:solidFill>
            </a:endParaRPr>
          </a:p>
        </p:txBody>
      </p:sp>
      <p:sp>
        <p:nvSpPr>
          <p:cNvPr id="274" name="Google Shape;274;gef5fad6fd0_0_0"/>
          <p:cNvSpPr txBox="1">
            <a:spLocks noGrp="1"/>
          </p:cNvSpPr>
          <p:nvPr>
            <p:ph type="body" idx="1"/>
          </p:nvPr>
        </p:nvSpPr>
        <p:spPr>
          <a:xfrm>
            <a:off x="1123417" y="3186386"/>
            <a:ext cx="21936900" cy="9053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r-HR" dirty="0"/>
              <a:t>Izraditi pravila ponašanja za online nastavu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r-HR" dirty="0" err="1"/>
              <a:t>Provježbati</a:t>
            </a:r>
            <a:r>
              <a:rPr lang="hr-HR" dirty="0"/>
              <a:t> pravila na primjerima s učenicima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r-HR" dirty="0"/>
              <a:t>Igrati uloge i raspraviti o prihvatljivim i neprihvatljivim ponašanjima na internetu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r-HR" dirty="0"/>
              <a:t>Isprobati interaktivne sadržaje na </a:t>
            </a:r>
            <a:r>
              <a:rPr lang="hr-HR" dirty="0">
                <a:hlinkClick r:id="rId3"/>
              </a:rPr>
              <a:t>https://naivci.hr/#Aktivnosti</a:t>
            </a:r>
            <a:r>
              <a:rPr lang="hr-HR" dirty="0"/>
              <a:t>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r-HR" dirty="0"/>
              <a:t>Istražiti Željkov digitalni trag na </a:t>
            </a:r>
            <a:r>
              <a:rPr lang="hr-HR" dirty="0">
                <a:hlinkClick r:id="rId4"/>
              </a:rPr>
              <a:t>https://web.facebook.com/zicjura54</a:t>
            </a:r>
            <a:r>
              <a:rPr lang="hr-HR" dirty="0"/>
              <a:t>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2832C-E876-4265-BA13-F3D24C8DE3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461" y="785893"/>
            <a:ext cx="22178464" cy="1584176"/>
          </a:xfrm>
        </p:spPr>
        <p:txBody>
          <a:bodyPr/>
          <a:lstStyle/>
          <a:p>
            <a:r>
              <a:rPr lang="hr-HR" dirty="0"/>
              <a:t>Zadatak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77B8703-007F-4807-BE5E-E08A8C65AE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988" y="2370070"/>
            <a:ext cx="22334248" cy="953791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hr-HR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Gdje je </a:t>
            </a:r>
            <a:r>
              <a:rPr lang="hr-HR" sz="3200" dirty="0" err="1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Žiljac</a:t>
            </a:r>
            <a:r>
              <a:rPr lang="hr-HR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? </a:t>
            </a:r>
            <a:r>
              <a:rPr lang="hr-HR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Koje digitalne tragove je </a:t>
            </a:r>
            <a:r>
              <a:rPr lang="hr-HR" sz="3200" dirty="0" err="1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Žiljac</a:t>
            </a:r>
            <a:r>
              <a:rPr lang="hr-HR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 ostavio na svojoj društvenoj mreži? </a:t>
            </a:r>
            <a:endParaRPr lang="hr-HR" sz="32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  <a:p>
            <a:pPr algn="just"/>
            <a:r>
              <a:rPr lang="hr-HR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Naš naivac Željko Jurić </a:t>
            </a:r>
            <a:r>
              <a:rPr lang="hr-HR" sz="3200" dirty="0" err="1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Žiljac</a:t>
            </a:r>
            <a:r>
              <a:rPr lang="hr-HR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ima veoma osebujan profil na društvenoj mreži Facebook. Svakodnevno objavljuje mnoštvo informacija ni ne sumnjajući da bi ih netko mogao iskoristiti protiv njega. </a:t>
            </a:r>
          </a:p>
          <a:p>
            <a:pPr algn="just"/>
            <a:r>
              <a:rPr lang="hr-HR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Pronađi sljedeće informacije o našem </a:t>
            </a:r>
            <a:r>
              <a:rPr lang="hr-HR" sz="3200" dirty="0" err="1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Žiljcu</a:t>
            </a:r>
            <a:r>
              <a:rPr lang="hr-HR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:</a:t>
            </a:r>
          </a:p>
          <a:p>
            <a:pPr lvl="1" algn="just"/>
            <a:r>
              <a:rPr lang="hr-HR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Mjesto stanovanja</a:t>
            </a:r>
          </a:p>
          <a:p>
            <a:pPr lvl="1" algn="just"/>
            <a:r>
              <a:rPr lang="hr-HR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Datum rođenja</a:t>
            </a:r>
          </a:p>
          <a:p>
            <a:pPr lvl="1" algn="just"/>
            <a:r>
              <a:rPr lang="hr-HR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Gdje i što radi</a:t>
            </a:r>
          </a:p>
          <a:p>
            <a:pPr lvl="1" algn="just"/>
            <a:r>
              <a:rPr lang="hr-HR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Kako mu se zovu članovi obitelji</a:t>
            </a:r>
          </a:p>
          <a:p>
            <a:pPr lvl="1" algn="just"/>
            <a:r>
              <a:rPr lang="hr-HR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Koji su mu interesi</a:t>
            </a:r>
          </a:p>
          <a:p>
            <a:pPr lvl="1" algn="just"/>
            <a:r>
              <a:rPr lang="hr-HR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Koji je stupanj obrazovanja završio</a:t>
            </a:r>
          </a:p>
          <a:p>
            <a:pPr lvl="1" algn="just"/>
            <a:endParaRPr lang="hr-HR" sz="32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  <a:p>
            <a:pPr lvl="1" algn="just"/>
            <a:r>
              <a:rPr lang="hr-HR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Bonus bodovi </a:t>
            </a:r>
            <a:r>
              <a:rPr lang="hr-HR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</a:t>
            </a:r>
          </a:p>
          <a:p>
            <a:pPr lvl="2" algn="just"/>
            <a:r>
              <a:rPr lang="hr-HR" sz="2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Lozinka </a:t>
            </a:r>
          </a:p>
          <a:p>
            <a:pPr lvl="2" algn="just"/>
            <a:r>
              <a:rPr lang="hr-HR" sz="2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Ime udruge kojoj pripada</a:t>
            </a:r>
          </a:p>
          <a:p>
            <a:pPr lvl="2" algn="just"/>
            <a:r>
              <a:rPr lang="hr-HR" sz="2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Adresa vikendice</a:t>
            </a:r>
          </a:p>
          <a:p>
            <a:pPr algn="just"/>
            <a:r>
              <a:rPr lang="hr-HR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Osmislite jednu </a:t>
            </a:r>
            <a:r>
              <a:rPr lang="hr-HR" sz="3200" dirty="0" err="1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phishing</a:t>
            </a:r>
            <a:r>
              <a:rPr lang="hr-HR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 poruku elektroničke pošte na koju bi naš </a:t>
            </a:r>
            <a:r>
              <a:rPr lang="hr-HR" sz="3200" dirty="0" err="1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Žiljac</a:t>
            </a:r>
            <a:r>
              <a:rPr lang="hr-HR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 sigurno nasjeo </a:t>
            </a:r>
          </a:p>
          <a:p>
            <a:pPr algn="just"/>
            <a:r>
              <a:rPr lang="hr-HR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Vrijeme rješavanja: 10 minuta</a:t>
            </a:r>
          </a:p>
        </p:txBody>
      </p:sp>
    </p:spTree>
    <p:extLst>
      <p:ext uri="{BB962C8B-B14F-4D97-AF65-F5344CB8AC3E}">
        <p14:creationId xmlns:p14="http://schemas.microsoft.com/office/powerpoint/2010/main" val="2834528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A73DA-FF01-49DD-A07E-0F6F045CDD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4715" y="765110"/>
            <a:ext cx="22178464" cy="1584176"/>
          </a:xfrm>
        </p:spPr>
        <p:txBody>
          <a:bodyPr/>
          <a:lstStyle/>
          <a:p>
            <a:r>
              <a:rPr lang="hr-HR" sz="8800" dirty="0"/>
              <a:t>Zašto smo spojili pravilno ponašanje na internetu i digitalni trag?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F66579-723B-4298-9739-4919B3090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4009" y="4627080"/>
            <a:ext cx="22106456" cy="3505606"/>
          </a:xfrm>
        </p:spPr>
        <p:txBody>
          <a:bodyPr/>
          <a:lstStyle/>
          <a:p>
            <a:r>
              <a:rPr lang="hr-HR" dirty="0"/>
              <a:t>Edukacija o sigurnosti i zaštiti virtualnog identiteta obuhvaća:</a:t>
            </a:r>
          </a:p>
          <a:p>
            <a:pPr marL="685800" indent="-685800">
              <a:buFontTx/>
              <a:buChar char="-"/>
            </a:pPr>
            <a:r>
              <a:rPr lang="hr-HR" dirty="0"/>
              <a:t>Komunikacija putem interneta</a:t>
            </a:r>
          </a:p>
          <a:p>
            <a:pPr marL="685800" indent="-685800">
              <a:buFontTx/>
              <a:buChar char="-"/>
            </a:pPr>
            <a:r>
              <a:rPr lang="hr-HR" dirty="0"/>
              <a:t>Briga o korisničkim podacima</a:t>
            </a:r>
          </a:p>
          <a:p>
            <a:pPr marL="685800" indent="-685800">
              <a:buFontTx/>
              <a:buChar char="-"/>
            </a:pPr>
            <a:r>
              <a:rPr lang="hr-HR" dirty="0"/>
              <a:t>Briga o vlastitim podacima</a:t>
            </a:r>
          </a:p>
          <a:p>
            <a:pPr marL="685800" indent="-685800">
              <a:buFontTx/>
              <a:buChar char="-"/>
            </a:pPr>
            <a:r>
              <a:rPr lang="hr-HR" dirty="0"/>
              <a:t>Svijest o opasnostima</a:t>
            </a:r>
          </a:p>
          <a:p>
            <a:pPr marL="685800" indent="-685800">
              <a:buFontTx/>
              <a:buChar char="-"/>
            </a:pPr>
            <a:r>
              <a:rPr lang="hr-HR" dirty="0"/>
              <a:t>KIBERNETIČKA HIGIJENA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EF08CC7-C388-429E-82EB-47EB769F4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113" y="6306080"/>
            <a:ext cx="7125694" cy="673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44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ef5fad6fd0_0_6"/>
          <p:cNvSpPr txBox="1">
            <a:spLocks noGrp="1"/>
          </p:cNvSpPr>
          <p:nvPr>
            <p:ph type="title"/>
          </p:nvPr>
        </p:nvSpPr>
        <p:spPr>
          <a:xfrm>
            <a:off x="1218788" y="1408652"/>
            <a:ext cx="21936900" cy="141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>
                <a:solidFill>
                  <a:schemeClr val="dk1"/>
                </a:solidFill>
              </a:rPr>
              <a:t>Razmijenite svoja iskustva s kolegama</a:t>
            </a:r>
            <a:endParaRPr sz="8500">
              <a:solidFill>
                <a:schemeClr val="dk1"/>
              </a:solidFill>
            </a:endParaRPr>
          </a:p>
        </p:txBody>
      </p:sp>
      <p:sp>
        <p:nvSpPr>
          <p:cNvPr id="281" name="Google Shape;281;gef5fad6fd0_0_6"/>
          <p:cNvSpPr txBox="1">
            <a:spLocks noGrp="1"/>
          </p:cNvSpPr>
          <p:nvPr>
            <p:ph type="body" idx="1"/>
          </p:nvPr>
        </p:nvSpPr>
        <p:spPr>
          <a:xfrm>
            <a:off x="1123417" y="3186386"/>
            <a:ext cx="21936900" cy="9053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r-HR" dirty="0"/>
              <a:t>U</a:t>
            </a:r>
            <a:r>
              <a:rPr lang="en-US" dirty="0"/>
              <a:t> </a:t>
            </a:r>
            <a:r>
              <a:rPr lang="en-US" dirty="0" err="1"/>
              <a:t>sklopu</a:t>
            </a:r>
            <a:r>
              <a:rPr lang="en-US" dirty="0"/>
              <a:t> </a:t>
            </a:r>
            <a:r>
              <a:rPr lang="en-US" dirty="0" err="1"/>
              <a:t>Zajednice</a:t>
            </a:r>
            <a:r>
              <a:rPr lang="en-US" dirty="0"/>
              <a:t> </a:t>
            </a:r>
            <a:r>
              <a:rPr lang="en-US" dirty="0" err="1"/>
              <a:t>praktičara</a:t>
            </a:r>
            <a:r>
              <a:rPr lang="hr-HR" dirty="0"/>
              <a:t> podijelite svoja pravila za online nastavu, komunikaciju putem e-pošte ili društvenih mreža </a:t>
            </a:r>
            <a:r>
              <a:rPr lang="en-US" dirty="0"/>
              <a:t> </a:t>
            </a:r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6"/>
          <p:cNvSpPr txBox="1"/>
          <p:nvPr/>
        </p:nvSpPr>
        <p:spPr>
          <a:xfrm>
            <a:off x="881981" y="601083"/>
            <a:ext cx="22197600" cy="10863575"/>
          </a:xfrm>
          <a:prstGeom prst="rect">
            <a:avLst/>
          </a:prstGeom>
          <a:noFill/>
          <a:ln w="9525" cap="flat" cmpd="sng">
            <a:solidFill>
              <a:srgbClr val="39B5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97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 za </a:t>
            </a:r>
            <a:r>
              <a:rPr lang="en-US" sz="8597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kraj</a:t>
            </a:r>
            <a:r>
              <a:rPr lang="en-US" sz="8597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sz="859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59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Svakako</a:t>
            </a:r>
            <a:r>
              <a:rPr lang="en-US" sz="4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posjetite</a:t>
            </a:r>
            <a:r>
              <a:rPr lang="en-US" sz="4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CARNET-</a:t>
            </a:r>
            <a:r>
              <a:rPr lang="en-US" sz="4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ovu</a:t>
            </a:r>
            <a:r>
              <a:rPr lang="en-US" sz="4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stranicu</a:t>
            </a:r>
            <a:r>
              <a:rPr lang="en-US" sz="4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Nastava</a:t>
            </a:r>
            <a:r>
              <a:rPr lang="en-US" sz="4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4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daljinu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u="sng" dirty="0">
                <a:solidFill>
                  <a:srgbClr val="39B54A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https://www.carnet.hr/usluga/udaljenoucenje/</a:t>
            </a:r>
            <a:endParaRPr sz="4400" dirty="0">
              <a:solidFill>
                <a:srgbClr val="39B54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Snimka</a:t>
            </a:r>
            <a:r>
              <a:rPr lang="en-US" sz="4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webinara</a:t>
            </a:r>
            <a:r>
              <a:rPr lang="en-US" sz="4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bit </a:t>
            </a:r>
            <a:r>
              <a:rPr lang="en-US" sz="4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će</a:t>
            </a:r>
            <a:r>
              <a:rPr lang="en-US" sz="4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dostupna</a:t>
            </a:r>
            <a:r>
              <a:rPr lang="en-US" sz="4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4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Meduzi</a:t>
            </a:r>
            <a:r>
              <a:rPr lang="en-US" sz="4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dirty="0" err="1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rPr>
              <a:t>Potvrde</a:t>
            </a:r>
            <a:r>
              <a:rPr lang="en-US" sz="4400" b="1" i="0" dirty="0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lang="en-US" sz="4400" b="1" i="0" dirty="0" err="1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rPr>
              <a:t>sudjelovanju</a:t>
            </a:r>
            <a:r>
              <a:rPr lang="en-US" sz="4400" b="0" i="0" dirty="0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0" i="0" dirty="0" err="1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4400" b="0" i="0" dirty="0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0" i="0" dirty="0" err="1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rPr>
              <a:t>webinaru</a:t>
            </a:r>
            <a:r>
              <a:rPr lang="en-US" sz="4400" b="0" i="0" dirty="0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rPr>
              <a:t> bit </a:t>
            </a:r>
            <a:r>
              <a:rPr lang="en-US" sz="4400" b="0" i="0" dirty="0" err="1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rPr>
              <a:t>će</a:t>
            </a:r>
            <a:r>
              <a:rPr lang="en-US" sz="4400" b="0" i="0" dirty="0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0" i="0" dirty="0" err="1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rPr>
              <a:t>dodijeljene</a:t>
            </a:r>
            <a:r>
              <a:rPr lang="en-US" sz="4400" b="0" i="0" dirty="0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i="0" dirty="0">
                <a:solidFill>
                  <a:srgbClr val="6D6E71"/>
                </a:solidFill>
              </a:rPr>
              <a:t>u </a:t>
            </a:r>
            <a:r>
              <a:rPr lang="en-US" sz="4400" b="1" i="0" dirty="0" err="1">
                <a:solidFill>
                  <a:srgbClr val="6D6E71"/>
                </a:solidFill>
              </a:rPr>
              <a:t>roku</a:t>
            </a:r>
            <a:r>
              <a:rPr lang="en-US" sz="4400" b="1" i="0" dirty="0">
                <a:solidFill>
                  <a:srgbClr val="6D6E71"/>
                </a:solidFill>
              </a:rPr>
              <a:t> od </a:t>
            </a:r>
            <a:r>
              <a:rPr lang="en-US" sz="4400" b="1" i="0" dirty="0" err="1">
                <a:solidFill>
                  <a:srgbClr val="6D6E71"/>
                </a:solidFill>
              </a:rPr>
              <a:t>tjed</a:t>
            </a:r>
            <a:r>
              <a:rPr lang="hr-HR" sz="4400" b="1" i="0" dirty="0">
                <a:solidFill>
                  <a:srgbClr val="6D6E71"/>
                </a:solidFill>
              </a:rPr>
              <a:t>a</a:t>
            </a:r>
            <a:r>
              <a:rPr lang="en-US" sz="4400" b="1" i="0" dirty="0">
                <a:solidFill>
                  <a:srgbClr val="6D6E71"/>
                </a:solidFill>
              </a:rPr>
              <a:t>n</a:t>
            </a:r>
            <a:r>
              <a:rPr lang="hr-HR" sz="4400" b="1" i="0" dirty="0">
                <a:solidFill>
                  <a:srgbClr val="6D6E71"/>
                </a:solidFill>
              </a:rPr>
              <a:t> dana</a:t>
            </a:r>
            <a:r>
              <a:rPr lang="en-US" sz="4400" b="0" i="0" dirty="0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rPr>
              <a:t> od </a:t>
            </a:r>
            <a:r>
              <a:rPr lang="en-US" sz="4400" b="0" i="0" dirty="0" err="1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rPr>
              <a:t>datuma</a:t>
            </a:r>
            <a:r>
              <a:rPr lang="en-US" sz="4400" b="0" i="0" dirty="0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0" i="0" dirty="0" err="1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rPr>
              <a:t>održavanja</a:t>
            </a:r>
            <a:r>
              <a:rPr lang="en-US" sz="4400" b="0" i="0" dirty="0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sz="44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4400" i="1" dirty="0">
                <a:solidFill>
                  <a:schemeClr val="dk1"/>
                </a:solidFill>
              </a:rPr>
              <a:t>Ocijenite nas </a:t>
            </a:r>
            <a:r>
              <a:rPr lang="hr-HR" sz="4400" i="1" dirty="0">
                <a:solidFill>
                  <a:schemeClr val="dk1"/>
                </a:solidFill>
                <a:hlinkClick r:id="rId4"/>
              </a:rPr>
              <a:t>https://upitnik.carnet.hr/index.php/711249?lang=hr</a:t>
            </a:r>
            <a:r>
              <a:rPr lang="hr-HR" sz="4400" i="1" dirty="0">
                <a:solidFill>
                  <a:schemeClr val="dk1"/>
                </a:solidFill>
              </a:rPr>
              <a:t> </a:t>
            </a:r>
            <a:endParaRPr lang="hr-HR" sz="44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7"/>
          <p:cNvSpPr txBox="1">
            <a:spLocks noGrp="1"/>
          </p:cNvSpPr>
          <p:nvPr>
            <p:ph type="title"/>
          </p:nvPr>
        </p:nvSpPr>
        <p:spPr>
          <a:xfrm>
            <a:off x="1170013" y="1341427"/>
            <a:ext cx="21937028" cy="1412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9B54A"/>
              </a:buClr>
              <a:buSzPts val="10000"/>
              <a:buFont typeface="Arial"/>
              <a:buNone/>
            </a:pPr>
            <a:r>
              <a:rPr lang="en-US"/>
              <a:t>Izvori</a:t>
            </a: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body" idx="1"/>
          </p:nvPr>
        </p:nvSpPr>
        <p:spPr>
          <a:xfrm>
            <a:off x="1123417" y="3186386"/>
            <a:ext cx="21937028" cy="9052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816239" lvl="0" indent="-498739" algn="l" rtl="0">
              <a:spcBef>
                <a:spcPts val="0"/>
              </a:spcBef>
              <a:spcAft>
                <a:spcPts val="0"/>
              </a:spcAft>
              <a:buClr>
                <a:srgbClr val="39B54A"/>
              </a:buClr>
              <a:buSzPts val="5000"/>
              <a:buNone/>
            </a:pPr>
            <a:endParaRPr/>
          </a:p>
          <a:p>
            <a:pPr marL="816239" lvl="0" indent="-498739" algn="l" rtl="0">
              <a:spcBef>
                <a:spcPts val="1000"/>
              </a:spcBef>
              <a:spcAft>
                <a:spcPts val="0"/>
              </a:spcAft>
              <a:buClr>
                <a:srgbClr val="39B54A"/>
              </a:buClr>
              <a:buSzPts val="5000"/>
              <a:buNone/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EA0B0A-05AA-45AB-BC82-22DBAC972A5D}"/>
              </a:ext>
            </a:extLst>
          </p:cNvPr>
          <p:cNvSpPr txBox="1"/>
          <p:nvPr/>
        </p:nvSpPr>
        <p:spPr>
          <a:xfrm>
            <a:off x="1314029" y="5270166"/>
            <a:ext cx="1817931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4000" dirty="0">
                <a:hlinkClick r:id="rId3"/>
              </a:rPr>
              <a:t>https://datatracker.ietf.org/doc/html/rfc1855</a:t>
            </a:r>
          </a:p>
          <a:p>
            <a:r>
              <a:rPr lang="hr-HR" sz="4000" dirty="0">
                <a:hlinkClick r:id="rId3"/>
              </a:rPr>
              <a:t>https://www.poliklinika-djeca.hr/publikacije/nasilje-preko-interneta/</a:t>
            </a:r>
            <a:r>
              <a:rPr lang="hr-HR" sz="4000" dirty="0"/>
              <a:t> </a:t>
            </a:r>
          </a:p>
          <a:p>
            <a:r>
              <a:rPr lang="hr-HR" sz="4000" dirty="0">
                <a:hlinkClick r:id="rId4"/>
              </a:rPr>
              <a:t>http://hrkids.online/</a:t>
            </a:r>
            <a:endParaRPr lang="hr-HR" sz="4000" dirty="0"/>
          </a:p>
          <a:p>
            <a:r>
              <a:rPr lang="hr-HR" sz="4000" dirty="0">
                <a:hlinkClick r:id="rId5"/>
              </a:rPr>
              <a:t>https://www.cert.hr/digitalni+trag</a:t>
            </a:r>
            <a:r>
              <a:rPr lang="hr-HR" sz="4000" dirty="0"/>
              <a:t> </a:t>
            </a:r>
          </a:p>
          <a:p>
            <a:r>
              <a:rPr lang="hr-HR" sz="4000" dirty="0">
                <a:hlinkClick r:id="rId6"/>
              </a:rPr>
              <a:t>https://www.cert.hr/DIGTrag-InfoG</a:t>
            </a:r>
            <a:r>
              <a:rPr lang="hr-HR" sz="4000" dirty="0"/>
              <a:t> </a:t>
            </a:r>
          </a:p>
          <a:p>
            <a:r>
              <a:rPr lang="hr-HR" sz="4000" dirty="0">
                <a:hlinkClick r:id="rId7"/>
              </a:rPr>
              <a:t>https://www.cert.hr/kibhig</a:t>
            </a:r>
            <a:r>
              <a:rPr lang="hr-HR" sz="4000" dirty="0"/>
              <a:t> </a:t>
            </a:r>
          </a:p>
          <a:p>
            <a:r>
              <a:rPr lang="hr-HR" sz="4000" dirty="0">
                <a:hlinkClick r:id="rId8"/>
              </a:rPr>
              <a:t>https://naivci.hr/#Aktivnosti</a:t>
            </a:r>
            <a:r>
              <a:rPr lang="hr-HR" sz="4000" dirty="0"/>
              <a:t> </a:t>
            </a:r>
          </a:p>
          <a:p>
            <a:r>
              <a:rPr lang="hr-HR" sz="4000" dirty="0">
                <a:hlinkClick r:id="rId9"/>
              </a:rPr>
              <a:t>https://www.medijskapismenost.hr/pravila-lijepog-ponasanja-i-komuniciranja-na-internetu/</a:t>
            </a:r>
            <a:r>
              <a:rPr lang="hr-HR" sz="4000" dirty="0"/>
              <a:t>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F6523-9A1D-4B45-8404-3BF8EBDC68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Sljedeći </a:t>
            </a:r>
            <a:r>
              <a:rPr lang="hr-HR" dirty="0" err="1"/>
              <a:t>webinar</a:t>
            </a:r>
            <a:endParaRPr lang="hr-H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7E32F-7D44-4AE5-9F7E-24CD815B04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/>
              <a:t>Sve još miriše na </a:t>
            </a:r>
            <a:r>
              <a:rPr lang="hr-HR" dirty="0" err="1"/>
              <a:t>Teamse</a:t>
            </a:r>
            <a:r>
              <a:rPr lang="hr-HR" dirty="0"/>
              <a:t> 23/11/2021 u 13 sati</a:t>
            </a:r>
          </a:p>
        </p:txBody>
      </p:sp>
    </p:spTree>
    <p:extLst>
      <p:ext uri="{BB962C8B-B14F-4D97-AF65-F5344CB8AC3E}">
        <p14:creationId xmlns:p14="http://schemas.microsoft.com/office/powerpoint/2010/main" val="10513174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8"/>
          <p:cNvSpPr txBox="1">
            <a:spLocks noGrp="1"/>
          </p:cNvSpPr>
          <p:nvPr>
            <p:ph type="body" idx="1"/>
          </p:nvPr>
        </p:nvSpPr>
        <p:spPr>
          <a:xfrm>
            <a:off x="1218723" y="1602210"/>
            <a:ext cx="21937028" cy="9052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600"/>
              <a:buNone/>
            </a:pPr>
            <a:endParaRPr sz="9600"/>
          </a:p>
          <a:p>
            <a:pPr marL="0" lvl="0" indent="0" algn="ctr" rtl="0">
              <a:spcBef>
                <a:spcPts val="1920"/>
              </a:spcBef>
              <a:spcAft>
                <a:spcPts val="0"/>
              </a:spcAft>
              <a:buSzPts val="9600"/>
              <a:buNone/>
            </a:pPr>
            <a:r>
              <a:rPr lang="en-US" sz="9600" b="1">
                <a:solidFill>
                  <a:srgbClr val="39B54A"/>
                </a:solidFill>
              </a:rPr>
              <a:t>Hvala na pažnji!</a:t>
            </a:r>
            <a:endParaRPr/>
          </a:p>
          <a:p>
            <a:pPr marL="0" lvl="0" indent="0" algn="ctr" rtl="0">
              <a:spcBef>
                <a:spcPts val="1920"/>
              </a:spcBef>
              <a:spcAft>
                <a:spcPts val="0"/>
              </a:spcAft>
              <a:buSzPts val="9600"/>
              <a:buNone/>
            </a:pPr>
            <a:endParaRPr sz="9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4958D-C270-4E19-A5B4-5B6604B7D9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Svjetski dan tolerancije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4D4156-72BC-4B66-8605-5937DC5E90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2767" y="3896831"/>
            <a:ext cx="17698279" cy="7778066"/>
          </a:xfrm>
        </p:spPr>
        <p:txBody>
          <a:bodyPr/>
          <a:lstStyle/>
          <a:p>
            <a:r>
              <a:rPr lang="hr-HR" b="0" dirty="0"/>
              <a:t>Tolerancija predstavlja </a:t>
            </a:r>
            <a:r>
              <a:rPr lang="hr-HR" dirty="0"/>
              <a:t>društvenu vrijednost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b="0" dirty="0"/>
              <a:t>razumijevanje i uvažavanje različitosti društva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b="0" dirty="0"/>
              <a:t>preduvjet za ostvarivanje ljudskih prava i suzbijanje diskriminacije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b="0" dirty="0"/>
              <a:t>poštivanje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b="0" dirty="0"/>
              <a:t>prihvaćanje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b="0" dirty="0"/>
              <a:t>uvažavanje bogatstva različitosti </a:t>
            </a:r>
          </a:p>
          <a:p>
            <a:r>
              <a:rPr lang="hr-HR" b="0" dirty="0"/>
              <a:t>Nedostatak tolerancije stvara predrasude i dovodi do diskriminacije grupa ljudi ili pojedinaca</a:t>
            </a:r>
          </a:p>
        </p:txBody>
      </p:sp>
      <p:pic>
        <p:nvPicPr>
          <p:cNvPr id="1028" name="Picture 4" descr="International Day for Tolerance 2021: History, Significance and Theme">
            <a:extLst>
              <a:ext uri="{FF2B5EF4-FFF2-40B4-BE49-F238E27FC236}">
                <a16:creationId xmlns:a16="http://schemas.microsoft.com/office/drawing/2014/main" id="{19B96FC6-0244-4CA8-881A-5F902AF40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0734" y="8785283"/>
            <a:ext cx="5784733" cy="43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126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6C00B-3D22-42BB-B3AE-7A5AE913E3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186" y="702765"/>
            <a:ext cx="22178464" cy="1584176"/>
          </a:xfrm>
        </p:spPr>
        <p:txBody>
          <a:bodyPr/>
          <a:lstStyle/>
          <a:p>
            <a:r>
              <a:rPr lang="hr-HR" dirty="0"/>
              <a:t>Kako djeca koriste Internet?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72C864-78E3-4267-827D-0D478CB2DB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9546" y="3014951"/>
            <a:ext cx="20687634" cy="9334969"/>
          </a:xfrm>
        </p:spPr>
        <p:txBody>
          <a:bodyPr/>
          <a:lstStyle/>
          <a:p>
            <a:r>
              <a:rPr lang="hr-HR" sz="3200" dirty="0">
                <a:solidFill>
                  <a:schemeClr val="accent1"/>
                </a:solidFill>
              </a:rPr>
              <a:t>Uzorak 1.017 djece u dobi 9-17 godina</a:t>
            </a:r>
          </a:p>
          <a:p>
            <a:r>
              <a:rPr lang="hr-HR" sz="3200" dirty="0"/>
              <a:t>- ¾ djece koristi Internet svakodnevno, najčešće putem mobitela, a najviše za druženje i zabavu</a:t>
            </a:r>
          </a:p>
          <a:p>
            <a:endParaRPr lang="hr-HR" sz="3200" dirty="0">
              <a:solidFill>
                <a:schemeClr val="accent1"/>
              </a:solidFill>
            </a:endParaRPr>
          </a:p>
          <a:p>
            <a:r>
              <a:rPr lang="hr-HR" sz="3200" dirty="0">
                <a:solidFill>
                  <a:schemeClr val="accent1"/>
                </a:solidFill>
              </a:rPr>
              <a:t>Svako peto dijete tvrdi kako roditelji „nikad” ili „gotovo nikad” ne razgovaraju s njima o tome što rade na internetu!</a:t>
            </a:r>
          </a:p>
          <a:p>
            <a:r>
              <a:rPr lang="hr-HR" sz="3200" dirty="0"/>
              <a:t>◦ Roditelji češće razgovaraju s mlađom djecom</a:t>
            </a:r>
          </a:p>
          <a:p>
            <a:r>
              <a:rPr lang="hr-HR" sz="3200" dirty="0"/>
              <a:t>◦ 2/3 roditelja smatra kako su njihova djeca vještija u korištenju suvremenih tehnologija</a:t>
            </a:r>
          </a:p>
          <a:p>
            <a:endParaRPr lang="hr-HR" sz="3200" dirty="0">
              <a:solidFill>
                <a:schemeClr val="accent1"/>
              </a:solidFill>
            </a:endParaRPr>
          </a:p>
          <a:p>
            <a:r>
              <a:rPr lang="hr-HR" sz="3200" dirty="0">
                <a:solidFill>
                  <a:schemeClr val="accent1"/>
                </a:solidFill>
              </a:rPr>
              <a:t>Roditelji najčešće provjeravaju:</a:t>
            </a:r>
          </a:p>
          <a:p>
            <a:r>
              <a:rPr lang="hr-HR" sz="3200" dirty="0"/>
              <a:t>◦ Stranice kojima djeca pristupaju</a:t>
            </a:r>
          </a:p>
          <a:p>
            <a:r>
              <a:rPr lang="hr-HR" sz="3200" dirty="0"/>
              <a:t>◦ Komunikaciju</a:t>
            </a:r>
          </a:p>
          <a:p>
            <a:r>
              <a:rPr lang="hr-HR" sz="3200" dirty="0"/>
              <a:t>◦ Profile na društvenim mrežama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DEC02C-5084-41F5-BCF2-D087445AB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6718" y="8833604"/>
            <a:ext cx="4619745" cy="424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20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4C4B8-9340-4498-A2D8-28333E898C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9405" y="859428"/>
            <a:ext cx="22178464" cy="1584176"/>
          </a:xfrm>
        </p:spPr>
        <p:txBody>
          <a:bodyPr/>
          <a:lstStyle/>
          <a:p>
            <a:r>
              <a:rPr lang="hr-HR" dirty="0"/>
              <a:t>Kako djeca koriste Internet?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167035-C394-438E-92D9-E3D369332C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4009" y="2790287"/>
            <a:ext cx="22106456" cy="8094589"/>
          </a:xfrm>
        </p:spPr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sz="3200" dirty="0"/>
              <a:t>Djeca koja su imala neugodno iskustvo na internetu su sklonija </a:t>
            </a:r>
            <a:r>
              <a:rPr lang="hr-HR" sz="3200" dirty="0">
                <a:solidFill>
                  <a:schemeClr val="accent1"/>
                </a:solidFill>
              </a:rPr>
              <a:t>ignoriranju savjeta </a:t>
            </a:r>
            <a:r>
              <a:rPr lang="hr-HR" sz="3200" dirty="0"/>
              <a:t>koje im roditelji daju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hr-HR" sz="3200" dirty="0"/>
          </a:p>
          <a:p>
            <a:r>
              <a:rPr lang="hr-HR" sz="3200" dirty="0">
                <a:solidFill>
                  <a:schemeClr val="accent1"/>
                </a:solidFill>
              </a:rPr>
              <a:t>Svako treće dijete je komuniciralo s nekim koga nije osobno upoznalo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sz="3200" dirty="0"/>
              <a:t>Dječaci su skloniji komunikaciji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sz="3200" dirty="0"/>
              <a:t>Polovica spada u skupinu od 15 do 17 godina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sz="3200" dirty="0"/>
              <a:t>Samo 13% roditelja je bilo svjesno činjenice kako njihova djeca komuniciraju na ovaj način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sz="3200" dirty="0"/>
              <a:t>14% djece se osobno susrelo s osobom koju su susreli online</a:t>
            </a:r>
          </a:p>
          <a:p>
            <a:endParaRPr lang="hr-HR" sz="3200" dirty="0"/>
          </a:p>
          <a:p>
            <a:r>
              <a:rPr lang="hr-HR" sz="3200" dirty="0">
                <a:solidFill>
                  <a:schemeClr val="accent1"/>
                </a:solidFill>
              </a:rPr>
              <a:t>30% djece se susrelo s neprimjerenim sadržajem</a:t>
            </a:r>
          </a:p>
          <a:p>
            <a:endParaRPr lang="hr-HR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A6D073-E74E-432D-8E39-AE81FFDDF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9658" y="8613834"/>
            <a:ext cx="4619745" cy="424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90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"/>
          <p:cNvSpPr txBox="1">
            <a:spLocks noGrp="1"/>
          </p:cNvSpPr>
          <p:nvPr>
            <p:ph type="ctrTitle"/>
          </p:nvPr>
        </p:nvSpPr>
        <p:spPr>
          <a:xfrm>
            <a:off x="1098005" y="3549874"/>
            <a:ext cx="22178464" cy="158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9B54A"/>
              </a:buClr>
              <a:buSzPts val="10000"/>
              <a:buFont typeface="Arial"/>
              <a:buNone/>
            </a:pPr>
            <a:r>
              <a:rPr lang="hr-HR" dirty="0" err="1"/>
              <a:t>Netiketa</a:t>
            </a:r>
            <a:br>
              <a:rPr lang="hr-HR" dirty="0"/>
            </a:br>
            <a:r>
              <a:rPr lang="hr-HR" dirty="0"/>
              <a:t>Digitalni bonton</a:t>
            </a:r>
            <a:br>
              <a:rPr lang="hr-HR" dirty="0"/>
            </a:br>
            <a:r>
              <a:rPr lang="hr-HR" dirty="0"/>
              <a:t>Internet bonton </a:t>
            </a:r>
            <a:br>
              <a:rPr lang="hr-HR" dirty="0"/>
            </a:br>
            <a:r>
              <a:rPr lang="hr-HR" dirty="0"/>
              <a:t>Prihvatljivo ponašanje na internetu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722DC-3569-4BD8-924E-6B07BCDA81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Kako izgleda komunikacija danas?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1B952229-ECD1-40D4-9B6E-0FA599C67B7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380" y="4197890"/>
            <a:ext cx="8523923" cy="756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59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905B6-DD1C-4045-8DD5-2DA7AF23F2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Povijest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9DD7B6-5435-4716-8D33-381F62B6A7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0013" y="4495996"/>
            <a:ext cx="22106456" cy="3505606"/>
          </a:xfrm>
        </p:spPr>
        <p:txBody>
          <a:bodyPr/>
          <a:lstStyle/>
          <a:p>
            <a:r>
              <a:rPr lang="hr-HR" dirty="0" err="1"/>
              <a:t>Netiquette</a:t>
            </a:r>
            <a:r>
              <a:rPr lang="hr-HR" dirty="0"/>
              <a:t> – Network </a:t>
            </a:r>
            <a:r>
              <a:rPr lang="hr-HR" dirty="0" err="1"/>
              <a:t>Etiquette</a:t>
            </a:r>
            <a:endParaRPr lang="hr-HR" dirty="0"/>
          </a:p>
          <a:p>
            <a:pPr marL="685800" indent="-685800">
              <a:buFontTx/>
              <a:buChar char="-"/>
            </a:pPr>
            <a:r>
              <a:rPr lang="hr-HR" dirty="0"/>
              <a:t>Pojam nastao 1995. godine kada su donesene i prve smjernice za korištenje pravila ponašanja na internetu</a:t>
            </a:r>
          </a:p>
          <a:p>
            <a:r>
              <a:rPr lang="hr-HR" dirty="0"/>
              <a:t>Smjernice obuhvaćaju</a:t>
            </a:r>
          </a:p>
          <a:p>
            <a:pPr marL="685800" indent="-685800">
              <a:buFontTx/>
              <a:buChar char="-"/>
            </a:pPr>
            <a:r>
              <a:rPr lang="hr-HR" sz="4800" dirty="0"/>
              <a:t>Komunikaciju</a:t>
            </a:r>
            <a:r>
              <a:rPr lang="hr-HR" dirty="0"/>
              <a:t> jedan na jedan</a:t>
            </a:r>
          </a:p>
          <a:p>
            <a:pPr marL="685800" indent="-685800">
              <a:buFontTx/>
              <a:buChar char="-"/>
            </a:pPr>
            <a:r>
              <a:rPr lang="hr-HR" dirty="0"/>
              <a:t>Komunikaciju jedan prema grupi</a:t>
            </a:r>
          </a:p>
        </p:txBody>
      </p:sp>
    </p:spTree>
    <p:extLst>
      <p:ext uri="{BB962C8B-B14F-4D97-AF65-F5344CB8AC3E}">
        <p14:creationId xmlns:p14="http://schemas.microsoft.com/office/powerpoint/2010/main" val="3477498519"/>
      </p:ext>
    </p:extLst>
  </p:cSld>
  <p:clrMapOvr>
    <a:masterClrMapping/>
  </p:clrMapOvr>
</p:sld>
</file>

<file path=ppt/theme/theme1.xml><?xml version="1.0" encoding="utf-8"?>
<a:theme xmlns:a="http://schemas.openxmlformats.org/drawingml/2006/main" name="CARNET">
  <a:themeElements>
    <a:clrScheme name="Carnet">
      <a:dk1>
        <a:srgbClr val="6D6E71"/>
      </a:dk1>
      <a:lt1>
        <a:srgbClr val="FFFFFF"/>
      </a:lt1>
      <a:dk2>
        <a:srgbClr val="262626"/>
      </a:dk2>
      <a:lt2>
        <a:srgbClr val="FFFFFF"/>
      </a:lt2>
      <a:accent1>
        <a:srgbClr val="39B54A"/>
      </a:accent1>
      <a:accent2>
        <a:srgbClr val="AE519F"/>
      </a:accent2>
      <a:accent3>
        <a:srgbClr val="1B75BC"/>
      </a:accent3>
      <a:accent4>
        <a:srgbClr val="6D6E71"/>
      </a:accent4>
      <a:accent5>
        <a:srgbClr val="39B54A"/>
      </a:accent5>
      <a:accent6>
        <a:srgbClr val="AE519F"/>
      </a:accent6>
      <a:hlink>
        <a:srgbClr val="39B54A"/>
      </a:hlink>
      <a:folHlink>
        <a:srgbClr val="6D6E7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ARNET tamno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ARNET break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82410</TotalTime>
  <Words>1749</Words>
  <Application>Microsoft Office PowerPoint</Application>
  <PresentationFormat>Custom</PresentationFormat>
  <Paragraphs>241</Paragraphs>
  <Slides>34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Noto Sans Symbols</vt:lpstr>
      <vt:lpstr>CARNET</vt:lpstr>
      <vt:lpstr>Custom Design</vt:lpstr>
      <vt:lpstr>1_Custom Design</vt:lpstr>
      <vt:lpstr>CARNET tamno</vt:lpstr>
      <vt:lpstr>CARNET break</vt:lpstr>
      <vt:lpstr>PowerPoint Presentation</vt:lpstr>
      <vt:lpstr>ZAŠTITA VIRTUALNOG IDENTITETA Daj pet za netiket Trag u beskraju </vt:lpstr>
      <vt:lpstr>Zašto smo spojili pravilno ponašanje na internetu i digitalni trag?</vt:lpstr>
      <vt:lpstr>Svjetski dan tolerancije</vt:lpstr>
      <vt:lpstr>Kako djeca koriste Internet?</vt:lpstr>
      <vt:lpstr>Kako djeca koriste Internet?</vt:lpstr>
      <vt:lpstr>Netiketa Digitalni bonton Internet bonton  Prihvatljivo ponašanje na internetu</vt:lpstr>
      <vt:lpstr>Kako izgleda komunikacija danas?</vt:lpstr>
      <vt:lpstr>Povijest</vt:lpstr>
      <vt:lpstr>Zašto je važna ova tema?</vt:lpstr>
      <vt:lpstr>Što je to i čemu služi?</vt:lpstr>
      <vt:lpstr>Osnovna načela prihvatljive online komunikacije</vt:lpstr>
      <vt:lpstr>Izazovi – rješenja za online nastavu</vt:lpstr>
      <vt:lpstr>Video pozivi</vt:lpstr>
      <vt:lpstr>Sigurno korištenje video – online nastave</vt:lpstr>
      <vt:lpstr>Komunikacija putem e-poruka</vt:lpstr>
      <vt:lpstr>Komunikacija s učenicima</vt:lpstr>
      <vt:lpstr>Elektroničko vršnjačko nasilje /  zlostavljanje putem interneta</vt:lpstr>
      <vt:lpstr>Online hiromantija</vt:lpstr>
      <vt:lpstr>Što je digitalni trag?</vt:lpstr>
      <vt:lpstr>Što sve čini naš digitalni trag?</vt:lpstr>
      <vt:lpstr>Kako se prikupljaju podaci?</vt:lpstr>
      <vt:lpstr>Provjerite svoju prisutnost na tražilicama: </vt:lpstr>
      <vt:lpstr>Digitalni trag – moj saveznik</vt:lpstr>
      <vt:lpstr>Netiketa i digitalni trag – video za učenike</vt:lpstr>
      <vt:lpstr>Zaključak</vt:lpstr>
      <vt:lpstr>PowerPoint Presentation</vt:lpstr>
      <vt:lpstr>Za domaću zadaću isprobajte :)</vt:lpstr>
      <vt:lpstr>Zadatak</vt:lpstr>
      <vt:lpstr>Razmijenite svoja iskustva s kolegama</vt:lpstr>
      <vt:lpstr>PowerPoint Presentation</vt:lpstr>
      <vt:lpstr>Izvori</vt:lpstr>
      <vt:lpstr>Sljedeći webinar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Lucija Mjeda</dc:creator>
  <cp:lastModifiedBy>Marina Dimić Vugec</cp:lastModifiedBy>
  <cp:revision>6</cp:revision>
  <dcterms:modified xsi:type="dcterms:W3CDTF">2021-11-16T13:30:47Z</dcterms:modified>
</cp:coreProperties>
</file>